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13"/>
  </p:notesMasterIdLst>
  <p:handoutMasterIdLst>
    <p:handoutMasterId r:id="rId14"/>
  </p:handoutMasterIdLst>
  <p:sldIdLst>
    <p:sldId id="350" r:id="rId5"/>
    <p:sldId id="352" r:id="rId6"/>
    <p:sldId id="365" r:id="rId7"/>
    <p:sldId id="361" r:id="rId8"/>
    <p:sldId id="366" r:id="rId9"/>
    <p:sldId id="367" r:id="rId10"/>
    <p:sldId id="368" r:id="rId11"/>
    <p:sldId id="34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10B4F97-184A-46D5-80E2-96A739418D3B}">
          <p14:sldIdLst>
            <p14:sldId id="350"/>
            <p14:sldId id="352"/>
            <p14:sldId id="365"/>
            <p14:sldId id="361"/>
            <p14:sldId id="366"/>
            <p14:sldId id="367"/>
            <p14:sldId id="368"/>
            <p14:sldId id="34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226" autoAdjust="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761EFB-A197-4E9F-AC8D-24CCF1D4ACF6}" type="doc">
      <dgm:prSet loTypeId="urn:microsoft.com/office/officeart/2005/8/layout/hProcess4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32293F6-2148-4EBD-9609-4854CCB645B6}">
      <dgm:prSet phldrT="[Text]"/>
      <dgm:spPr/>
      <dgm:t>
        <a:bodyPr/>
        <a:lstStyle/>
        <a:p>
          <a:r>
            <a:rPr lang="en-US" dirty="0"/>
            <a:t>Preparation</a:t>
          </a:r>
        </a:p>
      </dgm:t>
    </dgm:pt>
    <dgm:pt modelId="{E3952FEB-7C21-4D3D-BED1-82AF24084458}" type="parTrans" cxnId="{D760DC30-8CFE-4DFF-8120-320AD2F890CC}">
      <dgm:prSet/>
      <dgm:spPr/>
      <dgm:t>
        <a:bodyPr/>
        <a:lstStyle/>
        <a:p>
          <a:endParaRPr lang="en-US"/>
        </a:p>
      </dgm:t>
    </dgm:pt>
    <dgm:pt modelId="{DE0250EA-851A-4E95-8016-0EE700DCA07C}" type="sibTrans" cxnId="{D760DC30-8CFE-4DFF-8120-320AD2F890CC}">
      <dgm:prSet/>
      <dgm:spPr/>
      <dgm:t>
        <a:bodyPr/>
        <a:lstStyle/>
        <a:p>
          <a:endParaRPr lang="en-US"/>
        </a:p>
      </dgm:t>
    </dgm:pt>
    <dgm:pt modelId="{D751E94E-A538-4732-ABFF-0861F33244A4}">
      <dgm:prSet phldrT="[Text]"/>
      <dgm:spPr/>
      <dgm:t>
        <a:bodyPr/>
        <a:lstStyle/>
        <a:p>
          <a:r>
            <a:rPr lang="en-US" dirty="0"/>
            <a:t>Data Collection</a:t>
          </a:r>
        </a:p>
      </dgm:t>
    </dgm:pt>
    <dgm:pt modelId="{633E1468-C897-4F67-8595-8A85A44B0D20}" type="parTrans" cxnId="{DC30F509-E4B7-4EF4-A526-53B38623FB63}">
      <dgm:prSet/>
      <dgm:spPr/>
      <dgm:t>
        <a:bodyPr/>
        <a:lstStyle/>
        <a:p>
          <a:endParaRPr lang="en-US"/>
        </a:p>
      </dgm:t>
    </dgm:pt>
    <dgm:pt modelId="{38B7CA78-796F-463D-9892-9C2B0921711D}" type="sibTrans" cxnId="{DC30F509-E4B7-4EF4-A526-53B38623FB63}">
      <dgm:prSet/>
      <dgm:spPr/>
      <dgm:t>
        <a:bodyPr/>
        <a:lstStyle/>
        <a:p>
          <a:endParaRPr lang="en-US"/>
        </a:p>
      </dgm:t>
    </dgm:pt>
    <dgm:pt modelId="{E67B342E-BEA3-428E-9F0C-C46EA3EF01AD}">
      <dgm:prSet phldrT="[Text]"/>
      <dgm:spPr/>
      <dgm:t>
        <a:bodyPr/>
        <a:lstStyle/>
        <a:p>
          <a:r>
            <a:rPr lang="en-US" dirty="0"/>
            <a:t>Exploration</a:t>
          </a:r>
        </a:p>
      </dgm:t>
    </dgm:pt>
    <dgm:pt modelId="{9F4F3FD8-0590-4A4F-866C-CBD01AAB0A77}" type="parTrans" cxnId="{6D232208-14CF-4AC3-8A66-55A14E90E40C}">
      <dgm:prSet/>
      <dgm:spPr/>
      <dgm:t>
        <a:bodyPr/>
        <a:lstStyle/>
        <a:p>
          <a:endParaRPr lang="en-US"/>
        </a:p>
      </dgm:t>
    </dgm:pt>
    <dgm:pt modelId="{AC3320EC-D52A-40EB-9345-15E705FB7DFD}" type="sibTrans" cxnId="{6D232208-14CF-4AC3-8A66-55A14E90E40C}">
      <dgm:prSet/>
      <dgm:spPr/>
      <dgm:t>
        <a:bodyPr/>
        <a:lstStyle/>
        <a:p>
          <a:endParaRPr lang="en-US"/>
        </a:p>
      </dgm:t>
    </dgm:pt>
    <dgm:pt modelId="{E3DE81BA-CD7E-49D9-871C-E515A916F350}">
      <dgm:prSet phldrT="[Text]"/>
      <dgm:spPr/>
      <dgm:t>
        <a:bodyPr/>
        <a:lstStyle/>
        <a:p>
          <a:r>
            <a:rPr lang="en-US" dirty="0"/>
            <a:t>Univariate and Multivariate Analysis</a:t>
          </a:r>
        </a:p>
      </dgm:t>
    </dgm:pt>
    <dgm:pt modelId="{994FB030-E0EC-4C4F-B674-B7111D8B0DEF}" type="parTrans" cxnId="{10F6AF91-99C3-452E-A59C-AAB902A997E5}">
      <dgm:prSet/>
      <dgm:spPr/>
      <dgm:t>
        <a:bodyPr/>
        <a:lstStyle/>
        <a:p>
          <a:endParaRPr lang="en-US"/>
        </a:p>
      </dgm:t>
    </dgm:pt>
    <dgm:pt modelId="{0A212B39-C7BB-40C0-A898-CB4A08F278BD}" type="sibTrans" cxnId="{10F6AF91-99C3-452E-A59C-AAB902A997E5}">
      <dgm:prSet/>
      <dgm:spPr/>
      <dgm:t>
        <a:bodyPr/>
        <a:lstStyle/>
        <a:p>
          <a:endParaRPr lang="en-US"/>
        </a:p>
      </dgm:t>
    </dgm:pt>
    <dgm:pt modelId="{F3251100-F9F5-4CFB-93A5-A7A7F794999B}">
      <dgm:prSet phldrT="[Text]"/>
      <dgm:spPr/>
      <dgm:t>
        <a:bodyPr/>
        <a:lstStyle/>
        <a:p>
          <a:r>
            <a:rPr lang="en-US" dirty="0"/>
            <a:t>Correlation</a:t>
          </a:r>
        </a:p>
      </dgm:t>
    </dgm:pt>
    <dgm:pt modelId="{ACFB1A30-2DE8-4373-8FA7-2B42E85975FC}" type="parTrans" cxnId="{9E9C025E-02AE-4115-9D29-19F9D474EB5C}">
      <dgm:prSet/>
      <dgm:spPr/>
      <dgm:t>
        <a:bodyPr/>
        <a:lstStyle/>
        <a:p>
          <a:endParaRPr lang="en-US"/>
        </a:p>
      </dgm:t>
    </dgm:pt>
    <dgm:pt modelId="{6B13EA1B-3243-4255-98BE-DF23DA0EDF59}" type="sibTrans" cxnId="{9E9C025E-02AE-4115-9D29-19F9D474EB5C}">
      <dgm:prSet/>
      <dgm:spPr/>
      <dgm:t>
        <a:bodyPr/>
        <a:lstStyle/>
        <a:p>
          <a:endParaRPr lang="en-US"/>
        </a:p>
      </dgm:t>
    </dgm:pt>
    <dgm:pt modelId="{14841657-5547-4202-86C8-AC4DC7958D0B}">
      <dgm:prSet phldrT="[Text]"/>
      <dgm:spPr/>
      <dgm:t>
        <a:bodyPr/>
        <a:lstStyle/>
        <a:p>
          <a:r>
            <a:rPr lang="en-US" dirty="0"/>
            <a:t>Explanation</a:t>
          </a:r>
        </a:p>
      </dgm:t>
    </dgm:pt>
    <dgm:pt modelId="{4FF98FAD-7C08-4130-91B6-11B796A44AA7}" type="parTrans" cxnId="{627EB852-EF88-437B-8963-376517727EC7}">
      <dgm:prSet/>
      <dgm:spPr/>
      <dgm:t>
        <a:bodyPr/>
        <a:lstStyle/>
        <a:p>
          <a:endParaRPr lang="en-US"/>
        </a:p>
      </dgm:t>
    </dgm:pt>
    <dgm:pt modelId="{44BA5DE9-4DD0-42AB-9D95-D74E34AE08F3}" type="sibTrans" cxnId="{627EB852-EF88-437B-8963-376517727EC7}">
      <dgm:prSet/>
      <dgm:spPr/>
      <dgm:t>
        <a:bodyPr/>
        <a:lstStyle/>
        <a:p>
          <a:endParaRPr lang="en-US"/>
        </a:p>
      </dgm:t>
    </dgm:pt>
    <dgm:pt modelId="{C05CA80C-9B41-4D3A-8FA5-94F88952F1D0}">
      <dgm:prSet phldrT="[Text]"/>
      <dgm:spPr/>
      <dgm:t>
        <a:bodyPr/>
        <a:lstStyle/>
        <a:p>
          <a:r>
            <a:rPr lang="en-US" dirty="0"/>
            <a:t>Insights Discovery</a:t>
          </a:r>
        </a:p>
      </dgm:t>
    </dgm:pt>
    <dgm:pt modelId="{37145B50-1CE2-470B-84FB-A9BFC40E02BD}" type="parTrans" cxnId="{C81D2766-342A-45F7-9434-7D23773062A9}">
      <dgm:prSet/>
      <dgm:spPr/>
      <dgm:t>
        <a:bodyPr/>
        <a:lstStyle/>
        <a:p>
          <a:endParaRPr lang="en-US"/>
        </a:p>
      </dgm:t>
    </dgm:pt>
    <dgm:pt modelId="{ED426B3B-C313-47C7-99DF-FEEC68BD1420}" type="sibTrans" cxnId="{C81D2766-342A-45F7-9434-7D23773062A9}">
      <dgm:prSet/>
      <dgm:spPr/>
      <dgm:t>
        <a:bodyPr/>
        <a:lstStyle/>
        <a:p>
          <a:endParaRPr lang="en-US"/>
        </a:p>
      </dgm:t>
    </dgm:pt>
    <dgm:pt modelId="{D1B54B61-2AC7-4E21-9A5F-F878625C5B64}">
      <dgm:prSet phldrT="[Text]"/>
      <dgm:spPr/>
      <dgm:t>
        <a:bodyPr/>
        <a:lstStyle/>
        <a:p>
          <a:r>
            <a:rPr lang="en-US" dirty="0"/>
            <a:t>Data Clean-up</a:t>
          </a:r>
        </a:p>
      </dgm:t>
    </dgm:pt>
    <dgm:pt modelId="{8DA5DE92-162B-45FC-AE9C-055B4264D3DD}" type="parTrans" cxnId="{ED4F4CA3-146E-45ED-BCA4-9EB5D9E71F31}">
      <dgm:prSet/>
      <dgm:spPr/>
      <dgm:t>
        <a:bodyPr/>
        <a:lstStyle/>
        <a:p>
          <a:endParaRPr lang="en-US"/>
        </a:p>
      </dgm:t>
    </dgm:pt>
    <dgm:pt modelId="{3803FFB4-CB93-4BBA-B947-CDF448AA82B6}" type="sibTrans" cxnId="{ED4F4CA3-146E-45ED-BCA4-9EB5D9E71F31}">
      <dgm:prSet/>
      <dgm:spPr/>
      <dgm:t>
        <a:bodyPr/>
        <a:lstStyle/>
        <a:p>
          <a:endParaRPr lang="en-US"/>
        </a:p>
      </dgm:t>
    </dgm:pt>
    <dgm:pt modelId="{1E61D632-A827-4883-B071-BCEAEFEEE155}">
      <dgm:prSet phldrT="[Text]"/>
      <dgm:spPr/>
      <dgm:t>
        <a:bodyPr/>
        <a:lstStyle/>
        <a:p>
          <a:endParaRPr lang="en-US" dirty="0"/>
        </a:p>
      </dgm:t>
    </dgm:pt>
    <dgm:pt modelId="{A0444F2D-F96B-4B0D-8F33-A0EF9565982B}" type="parTrans" cxnId="{4699C6F1-C279-4D37-A13F-4ED5BCABC3BB}">
      <dgm:prSet/>
      <dgm:spPr/>
      <dgm:t>
        <a:bodyPr/>
        <a:lstStyle/>
        <a:p>
          <a:endParaRPr lang="en-US"/>
        </a:p>
      </dgm:t>
    </dgm:pt>
    <dgm:pt modelId="{4F92163C-77CF-4E96-AAE0-0637980D8FFE}" type="sibTrans" cxnId="{4699C6F1-C279-4D37-A13F-4ED5BCABC3BB}">
      <dgm:prSet/>
      <dgm:spPr/>
      <dgm:t>
        <a:bodyPr/>
        <a:lstStyle/>
        <a:p>
          <a:endParaRPr lang="en-US"/>
        </a:p>
      </dgm:t>
    </dgm:pt>
    <dgm:pt modelId="{85FA7EF9-58DB-4646-90E6-95AD49EE1BAA}">
      <dgm:prSet phldrT="[Text]"/>
      <dgm:spPr/>
      <dgm:t>
        <a:bodyPr/>
        <a:lstStyle/>
        <a:p>
          <a:r>
            <a:rPr lang="en-US" dirty="0"/>
            <a:t>Distribution</a:t>
          </a:r>
        </a:p>
      </dgm:t>
    </dgm:pt>
    <dgm:pt modelId="{4648A9F5-4159-4DFC-8673-C5379131165C}" type="parTrans" cxnId="{33D1E80D-873C-4EE9-8E7A-6F89E13A8D70}">
      <dgm:prSet/>
      <dgm:spPr/>
      <dgm:t>
        <a:bodyPr/>
        <a:lstStyle/>
        <a:p>
          <a:endParaRPr lang="en-US"/>
        </a:p>
      </dgm:t>
    </dgm:pt>
    <dgm:pt modelId="{EEA33329-7A6B-4EBF-9E37-1D7D06DAED8B}" type="sibTrans" cxnId="{33D1E80D-873C-4EE9-8E7A-6F89E13A8D70}">
      <dgm:prSet/>
      <dgm:spPr/>
      <dgm:t>
        <a:bodyPr/>
        <a:lstStyle/>
        <a:p>
          <a:endParaRPr lang="en-US"/>
        </a:p>
      </dgm:t>
    </dgm:pt>
    <dgm:pt modelId="{74E2108A-82EB-4112-B613-19CA0D48BDE2}">
      <dgm:prSet phldrT="[Text]"/>
      <dgm:spPr/>
      <dgm:t>
        <a:bodyPr/>
        <a:lstStyle/>
        <a:p>
          <a:r>
            <a:rPr lang="en-US" dirty="0"/>
            <a:t>Model Generation</a:t>
          </a:r>
        </a:p>
      </dgm:t>
    </dgm:pt>
    <dgm:pt modelId="{76786A7A-51F6-417C-A3F6-0A955CB35DD6}" type="parTrans" cxnId="{B6B5FCB6-8E85-4087-995F-AE1F43ABDC56}">
      <dgm:prSet/>
      <dgm:spPr/>
      <dgm:t>
        <a:bodyPr/>
        <a:lstStyle/>
        <a:p>
          <a:endParaRPr lang="en-US"/>
        </a:p>
      </dgm:t>
    </dgm:pt>
    <dgm:pt modelId="{6F04E560-A584-44A7-AAED-A9971942F0F1}" type="sibTrans" cxnId="{B6B5FCB6-8E85-4087-995F-AE1F43ABDC56}">
      <dgm:prSet/>
      <dgm:spPr/>
      <dgm:t>
        <a:bodyPr/>
        <a:lstStyle/>
        <a:p>
          <a:endParaRPr lang="en-US"/>
        </a:p>
      </dgm:t>
    </dgm:pt>
    <dgm:pt modelId="{4422276F-50D2-4F5B-B270-8ED681AD7981}">
      <dgm:prSet phldrT="[Text]"/>
      <dgm:spPr/>
      <dgm:t>
        <a:bodyPr/>
        <a:lstStyle/>
        <a:p>
          <a:r>
            <a:rPr lang="en-US" dirty="0"/>
            <a:t>Fitting</a:t>
          </a:r>
        </a:p>
      </dgm:t>
    </dgm:pt>
    <dgm:pt modelId="{A2059157-BFA6-4ED7-B07E-0FC9268A4528}" type="parTrans" cxnId="{5A027D50-8626-481D-B1B2-204585CD782A}">
      <dgm:prSet/>
      <dgm:spPr/>
      <dgm:t>
        <a:bodyPr/>
        <a:lstStyle/>
        <a:p>
          <a:endParaRPr lang="en-US"/>
        </a:p>
      </dgm:t>
    </dgm:pt>
    <dgm:pt modelId="{2EC7047D-F7AC-44F9-8442-31BCF716E86E}" type="sibTrans" cxnId="{5A027D50-8626-481D-B1B2-204585CD782A}">
      <dgm:prSet/>
      <dgm:spPr/>
      <dgm:t>
        <a:bodyPr/>
        <a:lstStyle/>
        <a:p>
          <a:endParaRPr lang="en-US"/>
        </a:p>
      </dgm:t>
    </dgm:pt>
    <dgm:pt modelId="{02991DA1-D815-4516-A211-44C0EC092709}">
      <dgm:prSet phldrT="[Text]"/>
      <dgm:spPr/>
      <dgm:t>
        <a:bodyPr/>
        <a:lstStyle/>
        <a:p>
          <a:r>
            <a:rPr lang="en-US" dirty="0"/>
            <a:t>Evaluation</a:t>
          </a:r>
        </a:p>
      </dgm:t>
    </dgm:pt>
    <dgm:pt modelId="{244A8E1D-09E0-49A9-99F3-A159E3E62B5A}" type="parTrans" cxnId="{EAD1713A-A158-4775-B49F-491BECA37859}">
      <dgm:prSet/>
      <dgm:spPr/>
      <dgm:t>
        <a:bodyPr/>
        <a:lstStyle/>
        <a:p>
          <a:endParaRPr lang="en-US"/>
        </a:p>
      </dgm:t>
    </dgm:pt>
    <dgm:pt modelId="{00D67670-5524-4C9D-B81E-79D1C4A76117}" type="sibTrans" cxnId="{EAD1713A-A158-4775-B49F-491BECA37859}">
      <dgm:prSet/>
      <dgm:spPr/>
      <dgm:t>
        <a:bodyPr/>
        <a:lstStyle/>
        <a:p>
          <a:endParaRPr lang="en-US"/>
        </a:p>
      </dgm:t>
    </dgm:pt>
    <dgm:pt modelId="{82DF6AE1-B01A-443D-A7A0-5CD636F3AA37}">
      <dgm:prSet phldrT="[Text]"/>
      <dgm:spPr/>
      <dgm:t>
        <a:bodyPr/>
        <a:lstStyle/>
        <a:p>
          <a:r>
            <a:rPr lang="en-US" dirty="0"/>
            <a:t>Testing</a:t>
          </a:r>
        </a:p>
      </dgm:t>
    </dgm:pt>
    <dgm:pt modelId="{1535AEF7-E7F9-4403-904D-D684863E5B06}" type="parTrans" cxnId="{10A36731-78E5-45CD-BE29-A628CC267622}">
      <dgm:prSet/>
      <dgm:spPr/>
      <dgm:t>
        <a:bodyPr/>
        <a:lstStyle/>
        <a:p>
          <a:endParaRPr lang="en-US"/>
        </a:p>
      </dgm:t>
    </dgm:pt>
    <dgm:pt modelId="{893BBEBB-301C-4F58-899A-C11E2F141C71}" type="sibTrans" cxnId="{10A36731-78E5-45CD-BE29-A628CC267622}">
      <dgm:prSet/>
      <dgm:spPr/>
      <dgm:t>
        <a:bodyPr/>
        <a:lstStyle/>
        <a:p>
          <a:endParaRPr lang="en-US"/>
        </a:p>
      </dgm:t>
    </dgm:pt>
    <dgm:pt modelId="{02F25539-50FA-46D4-94E1-9785627690F0}">
      <dgm:prSet phldrT="[Text]"/>
      <dgm:spPr/>
      <dgm:t>
        <a:bodyPr/>
        <a:lstStyle/>
        <a:p>
          <a:r>
            <a:rPr lang="en-US" dirty="0"/>
            <a:t>Pre-processing</a:t>
          </a:r>
        </a:p>
      </dgm:t>
    </dgm:pt>
    <dgm:pt modelId="{68AD83FE-15AE-4FF8-821F-3CB0DF37335E}" type="parTrans" cxnId="{39ACFCE0-4245-426E-9239-6A3045FA89B2}">
      <dgm:prSet/>
      <dgm:spPr/>
      <dgm:t>
        <a:bodyPr/>
        <a:lstStyle/>
        <a:p>
          <a:endParaRPr lang="en-US"/>
        </a:p>
      </dgm:t>
    </dgm:pt>
    <dgm:pt modelId="{569CEC41-6851-475C-A7CF-EB8D462A2AA7}" type="sibTrans" cxnId="{39ACFCE0-4245-426E-9239-6A3045FA89B2}">
      <dgm:prSet/>
      <dgm:spPr/>
      <dgm:t>
        <a:bodyPr/>
        <a:lstStyle/>
        <a:p>
          <a:endParaRPr lang="en-US"/>
        </a:p>
      </dgm:t>
    </dgm:pt>
    <dgm:pt modelId="{D34B453E-1B58-4205-A159-30470D180C17}" type="pres">
      <dgm:prSet presAssocID="{E0761EFB-A197-4E9F-AC8D-24CCF1D4ACF6}" presName="Name0" presStyleCnt="0">
        <dgm:presLayoutVars>
          <dgm:dir/>
          <dgm:animLvl val="lvl"/>
          <dgm:resizeHandles val="exact"/>
        </dgm:presLayoutVars>
      </dgm:prSet>
      <dgm:spPr/>
    </dgm:pt>
    <dgm:pt modelId="{0D25281B-D512-43E4-8C9D-F91AFD06CFA0}" type="pres">
      <dgm:prSet presAssocID="{E0761EFB-A197-4E9F-AC8D-24CCF1D4ACF6}" presName="tSp" presStyleCnt="0"/>
      <dgm:spPr/>
    </dgm:pt>
    <dgm:pt modelId="{662C6AFC-5C02-4EC5-B8B5-2625D27BEB52}" type="pres">
      <dgm:prSet presAssocID="{E0761EFB-A197-4E9F-AC8D-24CCF1D4ACF6}" presName="bSp" presStyleCnt="0"/>
      <dgm:spPr/>
    </dgm:pt>
    <dgm:pt modelId="{05C70EC0-1804-4897-B657-65391412D228}" type="pres">
      <dgm:prSet presAssocID="{E0761EFB-A197-4E9F-AC8D-24CCF1D4ACF6}" presName="process" presStyleCnt="0"/>
      <dgm:spPr/>
    </dgm:pt>
    <dgm:pt modelId="{0B278358-BDF2-4A39-80D9-B55962A54DDE}" type="pres">
      <dgm:prSet presAssocID="{B32293F6-2148-4EBD-9609-4854CCB645B6}" presName="composite1" presStyleCnt="0"/>
      <dgm:spPr/>
    </dgm:pt>
    <dgm:pt modelId="{41B1095A-41C6-4A53-9B84-ED6A5E76D55B}" type="pres">
      <dgm:prSet presAssocID="{B32293F6-2148-4EBD-9609-4854CCB645B6}" presName="dummyNode1" presStyleLbl="node1" presStyleIdx="0" presStyleCnt="4"/>
      <dgm:spPr/>
    </dgm:pt>
    <dgm:pt modelId="{AAF98C2A-5984-4F53-B17A-55A0553F6295}" type="pres">
      <dgm:prSet presAssocID="{B32293F6-2148-4EBD-9609-4854CCB645B6}" presName="childNode1" presStyleLbl="bgAcc1" presStyleIdx="0" presStyleCnt="4">
        <dgm:presLayoutVars>
          <dgm:bulletEnabled val="1"/>
        </dgm:presLayoutVars>
      </dgm:prSet>
      <dgm:spPr/>
    </dgm:pt>
    <dgm:pt modelId="{9643F74C-D0CC-4169-99AA-A5666055A6FD}" type="pres">
      <dgm:prSet presAssocID="{B32293F6-2148-4EBD-9609-4854CCB645B6}" presName="childNode1tx" presStyleLbl="bgAcc1" presStyleIdx="0" presStyleCnt="4">
        <dgm:presLayoutVars>
          <dgm:bulletEnabled val="1"/>
        </dgm:presLayoutVars>
      </dgm:prSet>
      <dgm:spPr/>
    </dgm:pt>
    <dgm:pt modelId="{1056B7DE-AC97-43D2-BE58-C5DD74E08A60}" type="pres">
      <dgm:prSet presAssocID="{B32293F6-2148-4EBD-9609-4854CCB645B6}" presName="parentNode1" presStyleLbl="node1" presStyleIdx="0" presStyleCnt="4">
        <dgm:presLayoutVars>
          <dgm:chMax val="1"/>
          <dgm:bulletEnabled val="1"/>
        </dgm:presLayoutVars>
      </dgm:prSet>
      <dgm:spPr/>
    </dgm:pt>
    <dgm:pt modelId="{0D389E8E-B8FF-41A0-BAAE-02DC8C596107}" type="pres">
      <dgm:prSet presAssocID="{B32293F6-2148-4EBD-9609-4854CCB645B6}" presName="connSite1" presStyleCnt="0"/>
      <dgm:spPr/>
    </dgm:pt>
    <dgm:pt modelId="{A2DB5766-D7AB-4ACA-A909-364EBA491227}" type="pres">
      <dgm:prSet presAssocID="{DE0250EA-851A-4E95-8016-0EE700DCA07C}" presName="Name9" presStyleLbl="sibTrans2D1" presStyleIdx="0" presStyleCnt="3"/>
      <dgm:spPr/>
    </dgm:pt>
    <dgm:pt modelId="{6B1BDBD0-473A-4CE3-8524-4EBA5C61D2BD}" type="pres">
      <dgm:prSet presAssocID="{E67B342E-BEA3-428E-9F0C-C46EA3EF01AD}" presName="composite2" presStyleCnt="0"/>
      <dgm:spPr/>
    </dgm:pt>
    <dgm:pt modelId="{24A71151-782D-4728-B702-16AE439D8D3E}" type="pres">
      <dgm:prSet presAssocID="{E67B342E-BEA3-428E-9F0C-C46EA3EF01AD}" presName="dummyNode2" presStyleLbl="node1" presStyleIdx="0" presStyleCnt="4"/>
      <dgm:spPr/>
    </dgm:pt>
    <dgm:pt modelId="{1D5CD446-19A1-4A3D-9F9B-DE0DD496809F}" type="pres">
      <dgm:prSet presAssocID="{E67B342E-BEA3-428E-9F0C-C46EA3EF01AD}" presName="childNode2" presStyleLbl="bgAcc1" presStyleIdx="1" presStyleCnt="4">
        <dgm:presLayoutVars>
          <dgm:bulletEnabled val="1"/>
        </dgm:presLayoutVars>
      </dgm:prSet>
      <dgm:spPr/>
    </dgm:pt>
    <dgm:pt modelId="{908E5B5B-4113-4CF3-993E-5423764F758B}" type="pres">
      <dgm:prSet presAssocID="{E67B342E-BEA3-428E-9F0C-C46EA3EF01AD}" presName="childNode2tx" presStyleLbl="bgAcc1" presStyleIdx="1" presStyleCnt="4">
        <dgm:presLayoutVars>
          <dgm:bulletEnabled val="1"/>
        </dgm:presLayoutVars>
      </dgm:prSet>
      <dgm:spPr/>
    </dgm:pt>
    <dgm:pt modelId="{632FE675-BDD0-4E17-8108-E8EFBE493AD9}" type="pres">
      <dgm:prSet presAssocID="{E67B342E-BEA3-428E-9F0C-C46EA3EF01AD}" presName="parentNode2" presStyleLbl="node1" presStyleIdx="1" presStyleCnt="4">
        <dgm:presLayoutVars>
          <dgm:chMax val="0"/>
          <dgm:bulletEnabled val="1"/>
        </dgm:presLayoutVars>
      </dgm:prSet>
      <dgm:spPr/>
    </dgm:pt>
    <dgm:pt modelId="{157AEB99-6860-4745-9558-E1DF22C7A5AC}" type="pres">
      <dgm:prSet presAssocID="{E67B342E-BEA3-428E-9F0C-C46EA3EF01AD}" presName="connSite2" presStyleCnt="0"/>
      <dgm:spPr/>
    </dgm:pt>
    <dgm:pt modelId="{2399B7EF-D6FF-48ED-A63F-EA24A12DAA85}" type="pres">
      <dgm:prSet presAssocID="{AC3320EC-D52A-40EB-9345-15E705FB7DFD}" presName="Name18" presStyleLbl="sibTrans2D1" presStyleIdx="1" presStyleCnt="3"/>
      <dgm:spPr/>
    </dgm:pt>
    <dgm:pt modelId="{621CD00C-5EE1-43CD-A2DF-9BE2B7CA5A23}" type="pres">
      <dgm:prSet presAssocID="{14841657-5547-4202-86C8-AC4DC7958D0B}" presName="composite1" presStyleCnt="0"/>
      <dgm:spPr/>
    </dgm:pt>
    <dgm:pt modelId="{437CB768-7721-4B78-8925-25E53E0D46BC}" type="pres">
      <dgm:prSet presAssocID="{14841657-5547-4202-86C8-AC4DC7958D0B}" presName="dummyNode1" presStyleLbl="node1" presStyleIdx="1" presStyleCnt="4"/>
      <dgm:spPr/>
    </dgm:pt>
    <dgm:pt modelId="{586AC7F2-8AEA-45A4-B739-3B76F456AB04}" type="pres">
      <dgm:prSet presAssocID="{14841657-5547-4202-86C8-AC4DC7958D0B}" presName="childNode1" presStyleLbl="bgAcc1" presStyleIdx="2" presStyleCnt="4">
        <dgm:presLayoutVars>
          <dgm:bulletEnabled val="1"/>
        </dgm:presLayoutVars>
      </dgm:prSet>
      <dgm:spPr/>
    </dgm:pt>
    <dgm:pt modelId="{30BDBAB1-7BFE-40C9-A230-B0F75996830A}" type="pres">
      <dgm:prSet presAssocID="{14841657-5547-4202-86C8-AC4DC7958D0B}" presName="childNode1tx" presStyleLbl="bgAcc1" presStyleIdx="2" presStyleCnt="4">
        <dgm:presLayoutVars>
          <dgm:bulletEnabled val="1"/>
        </dgm:presLayoutVars>
      </dgm:prSet>
      <dgm:spPr/>
    </dgm:pt>
    <dgm:pt modelId="{FFAE887F-AE8C-472D-B46C-6749F624A7E2}" type="pres">
      <dgm:prSet presAssocID="{14841657-5547-4202-86C8-AC4DC7958D0B}" presName="parentNode1" presStyleLbl="node1" presStyleIdx="2" presStyleCnt="4">
        <dgm:presLayoutVars>
          <dgm:chMax val="1"/>
          <dgm:bulletEnabled val="1"/>
        </dgm:presLayoutVars>
      </dgm:prSet>
      <dgm:spPr/>
    </dgm:pt>
    <dgm:pt modelId="{5F9617D2-C7BF-4F69-A8AB-DB446D551554}" type="pres">
      <dgm:prSet presAssocID="{14841657-5547-4202-86C8-AC4DC7958D0B}" presName="connSite1" presStyleCnt="0"/>
      <dgm:spPr/>
    </dgm:pt>
    <dgm:pt modelId="{B705A69D-5C2C-44AC-B030-33AC72384B51}" type="pres">
      <dgm:prSet presAssocID="{44BA5DE9-4DD0-42AB-9D95-D74E34AE08F3}" presName="Name9" presStyleLbl="sibTrans2D1" presStyleIdx="2" presStyleCnt="3"/>
      <dgm:spPr/>
    </dgm:pt>
    <dgm:pt modelId="{0E1E6A7F-AEF1-43DE-8D17-592F40950C88}" type="pres">
      <dgm:prSet presAssocID="{74E2108A-82EB-4112-B613-19CA0D48BDE2}" presName="composite2" presStyleCnt="0"/>
      <dgm:spPr/>
    </dgm:pt>
    <dgm:pt modelId="{5675BD29-1545-4B9B-8459-A441A8F7B4C8}" type="pres">
      <dgm:prSet presAssocID="{74E2108A-82EB-4112-B613-19CA0D48BDE2}" presName="dummyNode2" presStyleLbl="node1" presStyleIdx="2" presStyleCnt="4"/>
      <dgm:spPr/>
    </dgm:pt>
    <dgm:pt modelId="{9934E573-3325-4D0A-8934-FBC80B7EB8E2}" type="pres">
      <dgm:prSet presAssocID="{74E2108A-82EB-4112-B613-19CA0D48BDE2}" presName="childNode2" presStyleLbl="bgAcc1" presStyleIdx="3" presStyleCnt="4">
        <dgm:presLayoutVars>
          <dgm:bulletEnabled val="1"/>
        </dgm:presLayoutVars>
      </dgm:prSet>
      <dgm:spPr/>
    </dgm:pt>
    <dgm:pt modelId="{7D11636A-4EA1-43AB-98F3-774B29E47405}" type="pres">
      <dgm:prSet presAssocID="{74E2108A-82EB-4112-B613-19CA0D48BDE2}" presName="childNode2tx" presStyleLbl="bgAcc1" presStyleIdx="3" presStyleCnt="4">
        <dgm:presLayoutVars>
          <dgm:bulletEnabled val="1"/>
        </dgm:presLayoutVars>
      </dgm:prSet>
      <dgm:spPr/>
    </dgm:pt>
    <dgm:pt modelId="{FEF7E922-1A7E-4F3D-97ED-AB34157A9D1D}" type="pres">
      <dgm:prSet presAssocID="{74E2108A-82EB-4112-B613-19CA0D48BDE2}" presName="parentNode2" presStyleLbl="node1" presStyleIdx="3" presStyleCnt="4">
        <dgm:presLayoutVars>
          <dgm:chMax val="0"/>
          <dgm:bulletEnabled val="1"/>
        </dgm:presLayoutVars>
      </dgm:prSet>
      <dgm:spPr/>
    </dgm:pt>
    <dgm:pt modelId="{1E80D3DC-E325-466D-81B2-DF2BA0B8931E}" type="pres">
      <dgm:prSet presAssocID="{74E2108A-82EB-4112-B613-19CA0D48BDE2}" presName="connSite2" presStyleCnt="0"/>
      <dgm:spPr/>
    </dgm:pt>
  </dgm:ptLst>
  <dgm:cxnLst>
    <dgm:cxn modelId="{6D232208-14CF-4AC3-8A66-55A14E90E40C}" srcId="{E0761EFB-A197-4E9F-AC8D-24CCF1D4ACF6}" destId="{E67B342E-BEA3-428E-9F0C-C46EA3EF01AD}" srcOrd="1" destOrd="0" parTransId="{9F4F3FD8-0590-4A4F-866C-CBD01AAB0A77}" sibTransId="{AC3320EC-D52A-40EB-9345-15E705FB7DFD}"/>
    <dgm:cxn modelId="{DC30F509-E4B7-4EF4-A526-53B38623FB63}" srcId="{B32293F6-2148-4EBD-9609-4854CCB645B6}" destId="{D751E94E-A538-4732-ABFF-0861F33244A4}" srcOrd="0" destOrd="0" parTransId="{633E1468-C897-4F67-8595-8A85A44B0D20}" sibTransId="{38B7CA78-796F-463D-9892-9C2B0921711D}"/>
    <dgm:cxn modelId="{33D1E80D-873C-4EE9-8E7A-6F89E13A8D70}" srcId="{E67B342E-BEA3-428E-9F0C-C46EA3EF01AD}" destId="{85FA7EF9-58DB-4646-90E6-95AD49EE1BAA}" srcOrd="2" destOrd="0" parTransId="{4648A9F5-4159-4DFC-8673-C5379131165C}" sibTransId="{EEA33329-7A6B-4EBF-9E37-1D7D06DAED8B}"/>
    <dgm:cxn modelId="{40B07D1F-EEE9-487E-8F4A-07DD2647B03A}" type="presOf" srcId="{E0761EFB-A197-4E9F-AC8D-24CCF1D4ACF6}" destId="{D34B453E-1B58-4205-A159-30470D180C17}" srcOrd="0" destOrd="0" presId="urn:microsoft.com/office/officeart/2005/8/layout/hProcess4"/>
    <dgm:cxn modelId="{D760DC30-8CFE-4DFF-8120-320AD2F890CC}" srcId="{E0761EFB-A197-4E9F-AC8D-24CCF1D4ACF6}" destId="{B32293F6-2148-4EBD-9609-4854CCB645B6}" srcOrd="0" destOrd="0" parTransId="{E3952FEB-7C21-4D3D-BED1-82AF24084458}" sibTransId="{DE0250EA-851A-4E95-8016-0EE700DCA07C}"/>
    <dgm:cxn modelId="{07081231-943A-41AB-8D4B-A11B20FEEDB3}" type="presOf" srcId="{D1B54B61-2AC7-4E21-9A5F-F878625C5B64}" destId="{9643F74C-D0CC-4169-99AA-A5666055A6FD}" srcOrd="1" destOrd="1" presId="urn:microsoft.com/office/officeart/2005/8/layout/hProcess4"/>
    <dgm:cxn modelId="{10A36731-78E5-45CD-BE29-A628CC267622}" srcId="{74E2108A-82EB-4112-B613-19CA0D48BDE2}" destId="{82DF6AE1-B01A-443D-A7A0-5CD636F3AA37}" srcOrd="3" destOrd="0" parTransId="{1535AEF7-E7F9-4403-904D-D684863E5B06}" sibTransId="{893BBEBB-301C-4F58-899A-C11E2F141C71}"/>
    <dgm:cxn modelId="{A44D8536-1F79-41F9-A119-AA363AB3E46B}" type="presOf" srcId="{82DF6AE1-B01A-443D-A7A0-5CD636F3AA37}" destId="{9934E573-3325-4D0A-8934-FBC80B7EB8E2}" srcOrd="0" destOrd="3" presId="urn:microsoft.com/office/officeart/2005/8/layout/hProcess4"/>
    <dgm:cxn modelId="{6F79C836-3C9C-4165-BECC-A9CDB577C20C}" type="presOf" srcId="{DE0250EA-851A-4E95-8016-0EE700DCA07C}" destId="{A2DB5766-D7AB-4ACA-A909-364EBA491227}" srcOrd="0" destOrd="0" presId="urn:microsoft.com/office/officeart/2005/8/layout/hProcess4"/>
    <dgm:cxn modelId="{93D6C737-BE69-4E2B-8E47-D93B28FEB32F}" type="presOf" srcId="{B32293F6-2148-4EBD-9609-4854CCB645B6}" destId="{1056B7DE-AC97-43D2-BE58-C5DD74E08A60}" srcOrd="0" destOrd="0" presId="urn:microsoft.com/office/officeart/2005/8/layout/hProcess4"/>
    <dgm:cxn modelId="{EAD1713A-A158-4775-B49F-491BECA37859}" srcId="{74E2108A-82EB-4112-B613-19CA0D48BDE2}" destId="{02991DA1-D815-4516-A211-44C0EC092709}" srcOrd="2" destOrd="0" parTransId="{244A8E1D-09E0-49A9-99F3-A159E3E62B5A}" sibTransId="{00D67670-5524-4C9D-B81E-79D1C4A76117}"/>
    <dgm:cxn modelId="{9E9C025E-02AE-4115-9D29-19F9D474EB5C}" srcId="{E67B342E-BEA3-428E-9F0C-C46EA3EF01AD}" destId="{F3251100-F9F5-4CFB-93A5-A7A7F794999B}" srcOrd="1" destOrd="0" parTransId="{ACFB1A30-2DE8-4373-8FA7-2B42E85975FC}" sibTransId="{6B13EA1B-3243-4255-98BE-DF23DA0EDF59}"/>
    <dgm:cxn modelId="{3D802060-68D4-41C6-87D0-74D4800D80F9}" type="presOf" srcId="{44BA5DE9-4DD0-42AB-9D95-D74E34AE08F3}" destId="{B705A69D-5C2C-44AC-B030-33AC72384B51}" srcOrd="0" destOrd="0" presId="urn:microsoft.com/office/officeart/2005/8/layout/hProcess4"/>
    <dgm:cxn modelId="{C81D2766-342A-45F7-9434-7D23773062A9}" srcId="{14841657-5547-4202-86C8-AC4DC7958D0B}" destId="{C05CA80C-9B41-4D3A-8FA5-94F88952F1D0}" srcOrd="0" destOrd="0" parTransId="{37145B50-1CE2-470B-84FB-A9BFC40E02BD}" sibTransId="{ED426B3B-C313-47C7-99DF-FEEC68BD1420}"/>
    <dgm:cxn modelId="{84935368-3508-411E-8ECF-61067FAB7F98}" type="presOf" srcId="{E67B342E-BEA3-428E-9F0C-C46EA3EF01AD}" destId="{632FE675-BDD0-4E17-8108-E8EFBE493AD9}" srcOrd="0" destOrd="0" presId="urn:microsoft.com/office/officeart/2005/8/layout/hProcess4"/>
    <dgm:cxn modelId="{4567156D-F101-4ABA-8FA6-30102754EAD7}" type="presOf" srcId="{1E61D632-A827-4883-B071-BCEAEFEEE155}" destId="{1D5CD446-19A1-4A3D-9F9B-DE0DD496809F}" srcOrd="0" destOrd="3" presId="urn:microsoft.com/office/officeart/2005/8/layout/hProcess4"/>
    <dgm:cxn modelId="{5A027D50-8626-481D-B1B2-204585CD782A}" srcId="{74E2108A-82EB-4112-B613-19CA0D48BDE2}" destId="{4422276F-50D2-4F5B-B270-8ED681AD7981}" srcOrd="1" destOrd="0" parTransId="{A2059157-BFA6-4ED7-B07E-0FC9268A4528}" sibTransId="{2EC7047D-F7AC-44F9-8442-31BCF716E86E}"/>
    <dgm:cxn modelId="{2B471152-31F7-41FD-8D28-65F5BD1CD563}" type="presOf" srcId="{AC3320EC-D52A-40EB-9345-15E705FB7DFD}" destId="{2399B7EF-D6FF-48ED-A63F-EA24A12DAA85}" srcOrd="0" destOrd="0" presId="urn:microsoft.com/office/officeart/2005/8/layout/hProcess4"/>
    <dgm:cxn modelId="{627EB852-EF88-437B-8963-376517727EC7}" srcId="{E0761EFB-A197-4E9F-AC8D-24CCF1D4ACF6}" destId="{14841657-5547-4202-86C8-AC4DC7958D0B}" srcOrd="2" destOrd="0" parTransId="{4FF98FAD-7C08-4130-91B6-11B796A44AA7}" sibTransId="{44BA5DE9-4DD0-42AB-9D95-D74E34AE08F3}"/>
    <dgm:cxn modelId="{183DB955-1202-4845-846D-0C3A736E9CC2}" type="presOf" srcId="{C05CA80C-9B41-4D3A-8FA5-94F88952F1D0}" destId="{586AC7F2-8AEA-45A4-B739-3B76F456AB04}" srcOrd="0" destOrd="0" presId="urn:microsoft.com/office/officeart/2005/8/layout/hProcess4"/>
    <dgm:cxn modelId="{3569BB78-F4EF-44AF-894C-30706E6E8449}" type="presOf" srcId="{1E61D632-A827-4883-B071-BCEAEFEEE155}" destId="{908E5B5B-4113-4CF3-993E-5423764F758B}" srcOrd="1" destOrd="3" presId="urn:microsoft.com/office/officeart/2005/8/layout/hProcess4"/>
    <dgm:cxn modelId="{28564283-FA4F-469D-86EF-553E73B809F3}" type="presOf" srcId="{D751E94E-A538-4732-ABFF-0861F33244A4}" destId="{9643F74C-D0CC-4169-99AA-A5666055A6FD}" srcOrd="1" destOrd="0" presId="urn:microsoft.com/office/officeart/2005/8/layout/hProcess4"/>
    <dgm:cxn modelId="{CE3AA483-5C2F-4087-B783-A2A9765ABC2B}" type="presOf" srcId="{02F25539-50FA-46D4-94E1-9785627690F0}" destId="{7D11636A-4EA1-43AB-98F3-774B29E47405}" srcOrd="1" destOrd="0" presId="urn:microsoft.com/office/officeart/2005/8/layout/hProcess4"/>
    <dgm:cxn modelId="{41A2D88D-A29A-4693-9F72-03DD21362935}" type="presOf" srcId="{E3DE81BA-CD7E-49D9-871C-E515A916F350}" destId="{908E5B5B-4113-4CF3-993E-5423764F758B}" srcOrd="1" destOrd="0" presId="urn:microsoft.com/office/officeart/2005/8/layout/hProcess4"/>
    <dgm:cxn modelId="{10F6AF91-99C3-452E-A59C-AAB902A997E5}" srcId="{E67B342E-BEA3-428E-9F0C-C46EA3EF01AD}" destId="{E3DE81BA-CD7E-49D9-871C-E515A916F350}" srcOrd="0" destOrd="0" parTransId="{994FB030-E0EC-4C4F-B674-B7111D8B0DEF}" sibTransId="{0A212B39-C7BB-40C0-A898-CB4A08F278BD}"/>
    <dgm:cxn modelId="{F3849797-6226-455F-814B-7A41A0FAA60D}" type="presOf" srcId="{85FA7EF9-58DB-4646-90E6-95AD49EE1BAA}" destId="{1D5CD446-19A1-4A3D-9F9B-DE0DD496809F}" srcOrd="0" destOrd="2" presId="urn:microsoft.com/office/officeart/2005/8/layout/hProcess4"/>
    <dgm:cxn modelId="{BC1AF19A-F590-4343-971E-6BF4F7F482A8}" type="presOf" srcId="{F3251100-F9F5-4CFB-93A5-A7A7F794999B}" destId="{908E5B5B-4113-4CF3-993E-5423764F758B}" srcOrd="1" destOrd="1" presId="urn:microsoft.com/office/officeart/2005/8/layout/hProcess4"/>
    <dgm:cxn modelId="{ED4F4CA3-146E-45ED-BCA4-9EB5D9E71F31}" srcId="{B32293F6-2148-4EBD-9609-4854CCB645B6}" destId="{D1B54B61-2AC7-4E21-9A5F-F878625C5B64}" srcOrd="1" destOrd="0" parTransId="{8DA5DE92-162B-45FC-AE9C-055B4264D3DD}" sibTransId="{3803FFB4-CB93-4BBA-B947-CDF448AA82B6}"/>
    <dgm:cxn modelId="{71BEA1A4-8466-4E5B-B0E5-1F512FD26DE3}" type="presOf" srcId="{82DF6AE1-B01A-443D-A7A0-5CD636F3AA37}" destId="{7D11636A-4EA1-43AB-98F3-774B29E47405}" srcOrd="1" destOrd="3" presId="urn:microsoft.com/office/officeart/2005/8/layout/hProcess4"/>
    <dgm:cxn modelId="{57C710A5-FAC5-4EE5-8A5F-4F43392688C3}" type="presOf" srcId="{74E2108A-82EB-4112-B613-19CA0D48BDE2}" destId="{FEF7E922-1A7E-4F3D-97ED-AB34157A9D1D}" srcOrd="0" destOrd="0" presId="urn:microsoft.com/office/officeart/2005/8/layout/hProcess4"/>
    <dgm:cxn modelId="{87C561A6-348B-417A-8D0C-830A30400C85}" type="presOf" srcId="{E3DE81BA-CD7E-49D9-871C-E515A916F350}" destId="{1D5CD446-19A1-4A3D-9F9B-DE0DD496809F}" srcOrd="0" destOrd="0" presId="urn:microsoft.com/office/officeart/2005/8/layout/hProcess4"/>
    <dgm:cxn modelId="{5384A7B2-97BD-40CE-899C-B57A08659D96}" type="presOf" srcId="{F3251100-F9F5-4CFB-93A5-A7A7F794999B}" destId="{1D5CD446-19A1-4A3D-9F9B-DE0DD496809F}" srcOrd="0" destOrd="1" presId="urn:microsoft.com/office/officeart/2005/8/layout/hProcess4"/>
    <dgm:cxn modelId="{B6B5FCB6-8E85-4087-995F-AE1F43ABDC56}" srcId="{E0761EFB-A197-4E9F-AC8D-24CCF1D4ACF6}" destId="{74E2108A-82EB-4112-B613-19CA0D48BDE2}" srcOrd="3" destOrd="0" parTransId="{76786A7A-51F6-417C-A3F6-0A955CB35DD6}" sibTransId="{6F04E560-A584-44A7-AAED-A9971942F0F1}"/>
    <dgm:cxn modelId="{E36C5FBD-9042-4D3F-84DF-148E6F6FFD32}" type="presOf" srcId="{C05CA80C-9B41-4D3A-8FA5-94F88952F1D0}" destId="{30BDBAB1-7BFE-40C9-A230-B0F75996830A}" srcOrd="1" destOrd="0" presId="urn:microsoft.com/office/officeart/2005/8/layout/hProcess4"/>
    <dgm:cxn modelId="{DDFCC4CA-3DC3-44C1-9839-DCE79498B2B2}" type="presOf" srcId="{85FA7EF9-58DB-4646-90E6-95AD49EE1BAA}" destId="{908E5B5B-4113-4CF3-993E-5423764F758B}" srcOrd="1" destOrd="2" presId="urn:microsoft.com/office/officeart/2005/8/layout/hProcess4"/>
    <dgm:cxn modelId="{152ED9D2-078B-4A61-921C-CA3658DE7BFB}" type="presOf" srcId="{4422276F-50D2-4F5B-B270-8ED681AD7981}" destId="{9934E573-3325-4D0A-8934-FBC80B7EB8E2}" srcOrd="0" destOrd="1" presId="urn:microsoft.com/office/officeart/2005/8/layout/hProcess4"/>
    <dgm:cxn modelId="{8F8928D3-A053-423B-ACC4-2D387B590E93}" type="presOf" srcId="{14841657-5547-4202-86C8-AC4DC7958D0B}" destId="{FFAE887F-AE8C-472D-B46C-6749F624A7E2}" srcOrd="0" destOrd="0" presId="urn:microsoft.com/office/officeart/2005/8/layout/hProcess4"/>
    <dgm:cxn modelId="{39ACFCE0-4245-426E-9239-6A3045FA89B2}" srcId="{74E2108A-82EB-4112-B613-19CA0D48BDE2}" destId="{02F25539-50FA-46D4-94E1-9785627690F0}" srcOrd="0" destOrd="0" parTransId="{68AD83FE-15AE-4FF8-821F-3CB0DF37335E}" sibTransId="{569CEC41-6851-475C-A7CF-EB8D462A2AA7}"/>
    <dgm:cxn modelId="{71AAB3E1-0694-4894-9A4E-77AD9FE114B6}" type="presOf" srcId="{4422276F-50D2-4F5B-B270-8ED681AD7981}" destId="{7D11636A-4EA1-43AB-98F3-774B29E47405}" srcOrd="1" destOrd="1" presId="urn:microsoft.com/office/officeart/2005/8/layout/hProcess4"/>
    <dgm:cxn modelId="{BA08F3EB-EF16-4390-BDCC-5CB68EB9E0BD}" type="presOf" srcId="{D1B54B61-2AC7-4E21-9A5F-F878625C5B64}" destId="{AAF98C2A-5984-4F53-B17A-55A0553F6295}" srcOrd="0" destOrd="1" presId="urn:microsoft.com/office/officeart/2005/8/layout/hProcess4"/>
    <dgm:cxn modelId="{4699C6F1-C279-4D37-A13F-4ED5BCABC3BB}" srcId="{E67B342E-BEA3-428E-9F0C-C46EA3EF01AD}" destId="{1E61D632-A827-4883-B071-BCEAEFEEE155}" srcOrd="3" destOrd="0" parTransId="{A0444F2D-F96B-4B0D-8F33-A0EF9565982B}" sibTransId="{4F92163C-77CF-4E96-AAE0-0637980D8FFE}"/>
    <dgm:cxn modelId="{C71294F6-9F41-48F3-B606-39EF91AF0444}" type="presOf" srcId="{02991DA1-D815-4516-A211-44C0EC092709}" destId="{7D11636A-4EA1-43AB-98F3-774B29E47405}" srcOrd="1" destOrd="2" presId="urn:microsoft.com/office/officeart/2005/8/layout/hProcess4"/>
    <dgm:cxn modelId="{E38BFEF6-9C59-471A-88D8-B106EA112AB9}" type="presOf" srcId="{02F25539-50FA-46D4-94E1-9785627690F0}" destId="{9934E573-3325-4D0A-8934-FBC80B7EB8E2}" srcOrd="0" destOrd="0" presId="urn:microsoft.com/office/officeart/2005/8/layout/hProcess4"/>
    <dgm:cxn modelId="{6E9174F9-1988-4D99-8CBA-EA20C0185481}" type="presOf" srcId="{02991DA1-D815-4516-A211-44C0EC092709}" destId="{9934E573-3325-4D0A-8934-FBC80B7EB8E2}" srcOrd="0" destOrd="2" presId="urn:microsoft.com/office/officeart/2005/8/layout/hProcess4"/>
    <dgm:cxn modelId="{88E587F9-1993-4F8B-BB63-0B9EB1368C07}" type="presOf" srcId="{D751E94E-A538-4732-ABFF-0861F33244A4}" destId="{AAF98C2A-5984-4F53-B17A-55A0553F6295}" srcOrd="0" destOrd="0" presId="urn:microsoft.com/office/officeart/2005/8/layout/hProcess4"/>
    <dgm:cxn modelId="{3A8EBE8D-406A-4793-BBE8-DC278F21DC73}" type="presParOf" srcId="{D34B453E-1B58-4205-A159-30470D180C17}" destId="{0D25281B-D512-43E4-8C9D-F91AFD06CFA0}" srcOrd="0" destOrd="0" presId="urn:microsoft.com/office/officeart/2005/8/layout/hProcess4"/>
    <dgm:cxn modelId="{5034D8EB-E847-4099-B49D-F2668326C0F5}" type="presParOf" srcId="{D34B453E-1B58-4205-A159-30470D180C17}" destId="{662C6AFC-5C02-4EC5-B8B5-2625D27BEB52}" srcOrd="1" destOrd="0" presId="urn:microsoft.com/office/officeart/2005/8/layout/hProcess4"/>
    <dgm:cxn modelId="{697EF743-D34E-4D94-915D-B4A552FF8EE1}" type="presParOf" srcId="{D34B453E-1B58-4205-A159-30470D180C17}" destId="{05C70EC0-1804-4897-B657-65391412D228}" srcOrd="2" destOrd="0" presId="urn:microsoft.com/office/officeart/2005/8/layout/hProcess4"/>
    <dgm:cxn modelId="{33916FC6-5BA7-42C3-86DE-5206EF17688F}" type="presParOf" srcId="{05C70EC0-1804-4897-B657-65391412D228}" destId="{0B278358-BDF2-4A39-80D9-B55962A54DDE}" srcOrd="0" destOrd="0" presId="urn:microsoft.com/office/officeart/2005/8/layout/hProcess4"/>
    <dgm:cxn modelId="{9FCE28A1-DAD6-49ED-9E8C-A65560E1E0C5}" type="presParOf" srcId="{0B278358-BDF2-4A39-80D9-B55962A54DDE}" destId="{41B1095A-41C6-4A53-9B84-ED6A5E76D55B}" srcOrd="0" destOrd="0" presId="urn:microsoft.com/office/officeart/2005/8/layout/hProcess4"/>
    <dgm:cxn modelId="{B6FA889F-73AE-4201-AF8F-1E98BA835A67}" type="presParOf" srcId="{0B278358-BDF2-4A39-80D9-B55962A54DDE}" destId="{AAF98C2A-5984-4F53-B17A-55A0553F6295}" srcOrd="1" destOrd="0" presId="urn:microsoft.com/office/officeart/2005/8/layout/hProcess4"/>
    <dgm:cxn modelId="{AC540D2B-F74C-4C92-BA57-78BA1538B0A7}" type="presParOf" srcId="{0B278358-BDF2-4A39-80D9-B55962A54DDE}" destId="{9643F74C-D0CC-4169-99AA-A5666055A6FD}" srcOrd="2" destOrd="0" presId="urn:microsoft.com/office/officeart/2005/8/layout/hProcess4"/>
    <dgm:cxn modelId="{B3C61A60-981F-4380-8843-B80AB6BF4FD2}" type="presParOf" srcId="{0B278358-BDF2-4A39-80D9-B55962A54DDE}" destId="{1056B7DE-AC97-43D2-BE58-C5DD74E08A60}" srcOrd="3" destOrd="0" presId="urn:microsoft.com/office/officeart/2005/8/layout/hProcess4"/>
    <dgm:cxn modelId="{906BDF20-1B06-4221-A824-532C69258CAB}" type="presParOf" srcId="{0B278358-BDF2-4A39-80D9-B55962A54DDE}" destId="{0D389E8E-B8FF-41A0-BAAE-02DC8C596107}" srcOrd="4" destOrd="0" presId="urn:microsoft.com/office/officeart/2005/8/layout/hProcess4"/>
    <dgm:cxn modelId="{68F23DA0-E601-42FB-A64A-91BCF7411748}" type="presParOf" srcId="{05C70EC0-1804-4897-B657-65391412D228}" destId="{A2DB5766-D7AB-4ACA-A909-364EBA491227}" srcOrd="1" destOrd="0" presId="urn:microsoft.com/office/officeart/2005/8/layout/hProcess4"/>
    <dgm:cxn modelId="{1940FACF-F9D9-4976-9DFD-5ADC0D659445}" type="presParOf" srcId="{05C70EC0-1804-4897-B657-65391412D228}" destId="{6B1BDBD0-473A-4CE3-8524-4EBA5C61D2BD}" srcOrd="2" destOrd="0" presId="urn:microsoft.com/office/officeart/2005/8/layout/hProcess4"/>
    <dgm:cxn modelId="{979DC45C-A210-4035-97DA-79A9D849F304}" type="presParOf" srcId="{6B1BDBD0-473A-4CE3-8524-4EBA5C61D2BD}" destId="{24A71151-782D-4728-B702-16AE439D8D3E}" srcOrd="0" destOrd="0" presId="urn:microsoft.com/office/officeart/2005/8/layout/hProcess4"/>
    <dgm:cxn modelId="{8C280594-0F72-4B4D-8151-ECD59F9A3FD5}" type="presParOf" srcId="{6B1BDBD0-473A-4CE3-8524-4EBA5C61D2BD}" destId="{1D5CD446-19A1-4A3D-9F9B-DE0DD496809F}" srcOrd="1" destOrd="0" presId="urn:microsoft.com/office/officeart/2005/8/layout/hProcess4"/>
    <dgm:cxn modelId="{B1CB028C-6CF4-42E6-8031-346B838FE57F}" type="presParOf" srcId="{6B1BDBD0-473A-4CE3-8524-4EBA5C61D2BD}" destId="{908E5B5B-4113-4CF3-993E-5423764F758B}" srcOrd="2" destOrd="0" presId="urn:microsoft.com/office/officeart/2005/8/layout/hProcess4"/>
    <dgm:cxn modelId="{F8CF2267-19EC-4DDF-9129-917F8DB8E3BA}" type="presParOf" srcId="{6B1BDBD0-473A-4CE3-8524-4EBA5C61D2BD}" destId="{632FE675-BDD0-4E17-8108-E8EFBE493AD9}" srcOrd="3" destOrd="0" presId="urn:microsoft.com/office/officeart/2005/8/layout/hProcess4"/>
    <dgm:cxn modelId="{3821E447-34CA-40AE-9D9F-095E9D1AA80D}" type="presParOf" srcId="{6B1BDBD0-473A-4CE3-8524-4EBA5C61D2BD}" destId="{157AEB99-6860-4745-9558-E1DF22C7A5AC}" srcOrd="4" destOrd="0" presId="urn:microsoft.com/office/officeart/2005/8/layout/hProcess4"/>
    <dgm:cxn modelId="{7E6DCA9C-2F78-463C-A20C-56BDCF2FB7A4}" type="presParOf" srcId="{05C70EC0-1804-4897-B657-65391412D228}" destId="{2399B7EF-D6FF-48ED-A63F-EA24A12DAA85}" srcOrd="3" destOrd="0" presId="urn:microsoft.com/office/officeart/2005/8/layout/hProcess4"/>
    <dgm:cxn modelId="{C6F93947-5C63-4094-8B70-80942FA4D17D}" type="presParOf" srcId="{05C70EC0-1804-4897-B657-65391412D228}" destId="{621CD00C-5EE1-43CD-A2DF-9BE2B7CA5A23}" srcOrd="4" destOrd="0" presId="urn:microsoft.com/office/officeart/2005/8/layout/hProcess4"/>
    <dgm:cxn modelId="{69FF98BC-E465-4ED3-9C3A-E6DB63426303}" type="presParOf" srcId="{621CD00C-5EE1-43CD-A2DF-9BE2B7CA5A23}" destId="{437CB768-7721-4B78-8925-25E53E0D46BC}" srcOrd="0" destOrd="0" presId="urn:microsoft.com/office/officeart/2005/8/layout/hProcess4"/>
    <dgm:cxn modelId="{FF58D66C-AC46-4EA7-A205-ACA68460AB76}" type="presParOf" srcId="{621CD00C-5EE1-43CD-A2DF-9BE2B7CA5A23}" destId="{586AC7F2-8AEA-45A4-B739-3B76F456AB04}" srcOrd="1" destOrd="0" presId="urn:microsoft.com/office/officeart/2005/8/layout/hProcess4"/>
    <dgm:cxn modelId="{0A5C7204-0B9E-4140-98E9-55DA4272C6FE}" type="presParOf" srcId="{621CD00C-5EE1-43CD-A2DF-9BE2B7CA5A23}" destId="{30BDBAB1-7BFE-40C9-A230-B0F75996830A}" srcOrd="2" destOrd="0" presId="urn:microsoft.com/office/officeart/2005/8/layout/hProcess4"/>
    <dgm:cxn modelId="{4A8106D3-E807-4942-A1B6-F146C0F19826}" type="presParOf" srcId="{621CD00C-5EE1-43CD-A2DF-9BE2B7CA5A23}" destId="{FFAE887F-AE8C-472D-B46C-6749F624A7E2}" srcOrd="3" destOrd="0" presId="urn:microsoft.com/office/officeart/2005/8/layout/hProcess4"/>
    <dgm:cxn modelId="{44D4F4F4-A752-490D-A553-2BD3EF22347B}" type="presParOf" srcId="{621CD00C-5EE1-43CD-A2DF-9BE2B7CA5A23}" destId="{5F9617D2-C7BF-4F69-A8AB-DB446D551554}" srcOrd="4" destOrd="0" presId="urn:microsoft.com/office/officeart/2005/8/layout/hProcess4"/>
    <dgm:cxn modelId="{3CAEB458-F57C-4B5F-8670-964CBACE68FD}" type="presParOf" srcId="{05C70EC0-1804-4897-B657-65391412D228}" destId="{B705A69D-5C2C-44AC-B030-33AC72384B51}" srcOrd="5" destOrd="0" presId="urn:microsoft.com/office/officeart/2005/8/layout/hProcess4"/>
    <dgm:cxn modelId="{6CB62C8E-B638-49F6-BA21-08FA6AF863A0}" type="presParOf" srcId="{05C70EC0-1804-4897-B657-65391412D228}" destId="{0E1E6A7F-AEF1-43DE-8D17-592F40950C88}" srcOrd="6" destOrd="0" presId="urn:microsoft.com/office/officeart/2005/8/layout/hProcess4"/>
    <dgm:cxn modelId="{D3312C2D-D8AD-49C0-9CFE-3FC3E7CF4CC4}" type="presParOf" srcId="{0E1E6A7F-AEF1-43DE-8D17-592F40950C88}" destId="{5675BD29-1545-4B9B-8459-A441A8F7B4C8}" srcOrd="0" destOrd="0" presId="urn:microsoft.com/office/officeart/2005/8/layout/hProcess4"/>
    <dgm:cxn modelId="{BEF5148E-7CF5-40CD-8C96-6D57B549F7B7}" type="presParOf" srcId="{0E1E6A7F-AEF1-43DE-8D17-592F40950C88}" destId="{9934E573-3325-4D0A-8934-FBC80B7EB8E2}" srcOrd="1" destOrd="0" presId="urn:microsoft.com/office/officeart/2005/8/layout/hProcess4"/>
    <dgm:cxn modelId="{59A672CB-B548-4B63-A598-AD161BA6F6F0}" type="presParOf" srcId="{0E1E6A7F-AEF1-43DE-8D17-592F40950C88}" destId="{7D11636A-4EA1-43AB-98F3-774B29E47405}" srcOrd="2" destOrd="0" presId="urn:microsoft.com/office/officeart/2005/8/layout/hProcess4"/>
    <dgm:cxn modelId="{6C5352AF-6198-4979-824C-6679798E71B3}" type="presParOf" srcId="{0E1E6A7F-AEF1-43DE-8D17-592F40950C88}" destId="{FEF7E922-1A7E-4F3D-97ED-AB34157A9D1D}" srcOrd="3" destOrd="0" presId="urn:microsoft.com/office/officeart/2005/8/layout/hProcess4"/>
    <dgm:cxn modelId="{138FEDA4-BD53-4295-9E8A-847F445EA2A6}" type="presParOf" srcId="{0E1E6A7F-AEF1-43DE-8D17-592F40950C88}" destId="{1E80D3DC-E325-466D-81B2-DF2BA0B8931E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F98C2A-5984-4F53-B17A-55A0553F6295}">
      <dsp:nvSpPr>
        <dsp:cNvPr id="0" name=""/>
        <dsp:cNvSpPr/>
      </dsp:nvSpPr>
      <dsp:spPr>
        <a:xfrm>
          <a:off x="997" y="2211256"/>
          <a:ext cx="2064766" cy="1703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575" tIns="28575" rIns="28575" bIns="2857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Data Collection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Data Clean-up</a:t>
          </a:r>
        </a:p>
      </dsp:txBody>
      <dsp:txXfrm>
        <a:off x="40188" y="2250447"/>
        <a:ext cx="1986384" cy="1259689"/>
      </dsp:txXfrm>
    </dsp:sp>
    <dsp:sp modelId="{A2DB5766-D7AB-4ACA-A909-364EBA491227}">
      <dsp:nvSpPr>
        <dsp:cNvPr id="0" name=""/>
        <dsp:cNvSpPr/>
      </dsp:nvSpPr>
      <dsp:spPr>
        <a:xfrm>
          <a:off x="1178710" y="2679236"/>
          <a:ext cx="2184903" cy="2184903"/>
        </a:xfrm>
        <a:prstGeom prst="leftCircularArrow">
          <a:avLst>
            <a:gd name="adj1" fmla="val 2736"/>
            <a:gd name="adj2" fmla="val 333353"/>
            <a:gd name="adj3" fmla="val 2108863"/>
            <a:gd name="adj4" fmla="val 9024489"/>
            <a:gd name="adj5" fmla="val 3191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56B7DE-AC97-43D2-BE58-C5DD74E08A60}">
      <dsp:nvSpPr>
        <dsp:cNvPr id="0" name=""/>
        <dsp:cNvSpPr/>
      </dsp:nvSpPr>
      <dsp:spPr>
        <a:xfrm>
          <a:off x="459834" y="3549328"/>
          <a:ext cx="1835348" cy="72985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Preparation</a:t>
          </a:r>
        </a:p>
      </dsp:txBody>
      <dsp:txXfrm>
        <a:off x="481211" y="3570705"/>
        <a:ext cx="1792594" cy="687103"/>
      </dsp:txXfrm>
    </dsp:sp>
    <dsp:sp modelId="{1D5CD446-19A1-4A3D-9F9B-DE0DD496809F}">
      <dsp:nvSpPr>
        <dsp:cNvPr id="0" name=""/>
        <dsp:cNvSpPr/>
      </dsp:nvSpPr>
      <dsp:spPr>
        <a:xfrm>
          <a:off x="2579798" y="2211256"/>
          <a:ext cx="2064766" cy="1703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668143"/>
              <a:satOff val="7278"/>
              <a:lumOff val="202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575" tIns="28575" rIns="28575" bIns="2857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Univariate and Multivariate Analysis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Correlation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Distribution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500" kern="1200" dirty="0"/>
        </a:p>
      </dsp:txBody>
      <dsp:txXfrm>
        <a:off x="2618989" y="2615376"/>
        <a:ext cx="1986384" cy="1259689"/>
      </dsp:txXfrm>
    </dsp:sp>
    <dsp:sp modelId="{2399B7EF-D6FF-48ED-A63F-EA24A12DAA85}">
      <dsp:nvSpPr>
        <dsp:cNvPr id="0" name=""/>
        <dsp:cNvSpPr/>
      </dsp:nvSpPr>
      <dsp:spPr>
        <a:xfrm>
          <a:off x="3740305" y="1194600"/>
          <a:ext cx="2448734" cy="2448734"/>
        </a:xfrm>
        <a:prstGeom prst="circularArrow">
          <a:avLst>
            <a:gd name="adj1" fmla="val 2441"/>
            <a:gd name="adj2" fmla="val 295406"/>
            <a:gd name="adj3" fmla="val 19529083"/>
            <a:gd name="adj4" fmla="val 12575511"/>
            <a:gd name="adj5" fmla="val 2848"/>
          </a:avLst>
        </a:prstGeom>
        <a:solidFill>
          <a:schemeClr val="accent5">
            <a:hueOff val="1002214"/>
            <a:satOff val="10917"/>
            <a:lumOff val="303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2FE675-BDD0-4E17-8108-E8EFBE493AD9}">
      <dsp:nvSpPr>
        <dsp:cNvPr id="0" name=""/>
        <dsp:cNvSpPr/>
      </dsp:nvSpPr>
      <dsp:spPr>
        <a:xfrm>
          <a:off x="3038635" y="1846328"/>
          <a:ext cx="1835348" cy="729857"/>
        </a:xfrm>
        <a:prstGeom prst="roundRect">
          <a:avLst>
            <a:gd name="adj" fmla="val 10000"/>
          </a:avLst>
        </a:prstGeom>
        <a:solidFill>
          <a:schemeClr val="accent5">
            <a:hueOff val="668143"/>
            <a:satOff val="7278"/>
            <a:lumOff val="20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Exploration</a:t>
          </a:r>
        </a:p>
      </dsp:txBody>
      <dsp:txXfrm>
        <a:off x="3060012" y="1867705"/>
        <a:ext cx="1792594" cy="687103"/>
      </dsp:txXfrm>
    </dsp:sp>
    <dsp:sp modelId="{586AC7F2-8AEA-45A4-B739-3B76F456AB04}">
      <dsp:nvSpPr>
        <dsp:cNvPr id="0" name=""/>
        <dsp:cNvSpPr/>
      </dsp:nvSpPr>
      <dsp:spPr>
        <a:xfrm>
          <a:off x="5158599" y="2211256"/>
          <a:ext cx="2064766" cy="1703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1336285"/>
              <a:satOff val="14555"/>
              <a:lumOff val="40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575" tIns="28575" rIns="28575" bIns="2857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Insights Discovery</a:t>
          </a:r>
        </a:p>
      </dsp:txBody>
      <dsp:txXfrm>
        <a:off x="5197790" y="2250447"/>
        <a:ext cx="1986384" cy="1259689"/>
      </dsp:txXfrm>
    </dsp:sp>
    <dsp:sp modelId="{B705A69D-5C2C-44AC-B030-33AC72384B51}">
      <dsp:nvSpPr>
        <dsp:cNvPr id="0" name=""/>
        <dsp:cNvSpPr/>
      </dsp:nvSpPr>
      <dsp:spPr>
        <a:xfrm>
          <a:off x="6336312" y="2679236"/>
          <a:ext cx="2184903" cy="2184903"/>
        </a:xfrm>
        <a:prstGeom prst="leftCircularArrow">
          <a:avLst>
            <a:gd name="adj1" fmla="val 2736"/>
            <a:gd name="adj2" fmla="val 333353"/>
            <a:gd name="adj3" fmla="val 2108863"/>
            <a:gd name="adj4" fmla="val 9024489"/>
            <a:gd name="adj5" fmla="val 3191"/>
          </a:avLst>
        </a:prstGeom>
        <a:solidFill>
          <a:schemeClr val="accent5">
            <a:hueOff val="2004428"/>
            <a:satOff val="21833"/>
            <a:lumOff val="607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AE887F-AE8C-472D-B46C-6749F624A7E2}">
      <dsp:nvSpPr>
        <dsp:cNvPr id="0" name=""/>
        <dsp:cNvSpPr/>
      </dsp:nvSpPr>
      <dsp:spPr>
        <a:xfrm>
          <a:off x="5617436" y="3549328"/>
          <a:ext cx="1835348" cy="729857"/>
        </a:xfrm>
        <a:prstGeom prst="roundRect">
          <a:avLst>
            <a:gd name="adj" fmla="val 10000"/>
          </a:avLst>
        </a:prstGeom>
        <a:solidFill>
          <a:schemeClr val="accent5">
            <a:hueOff val="1336285"/>
            <a:satOff val="14555"/>
            <a:lumOff val="40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Explanation</a:t>
          </a:r>
        </a:p>
      </dsp:txBody>
      <dsp:txXfrm>
        <a:off x="5638813" y="3570705"/>
        <a:ext cx="1792594" cy="687103"/>
      </dsp:txXfrm>
    </dsp:sp>
    <dsp:sp modelId="{9934E573-3325-4D0A-8934-FBC80B7EB8E2}">
      <dsp:nvSpPr>
        <dsp:cNvPr id="0" name=""/>
        <dsp:cNvSpPr/>
      </dsp:nvSpPr>
      <dsp:spPr>
        <a:xfrm>
          <a:off x="7737400" y="2211256"/>
          <a:ext cx="2064766" cy="1703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2004428"/>
              <a:satOff val="21833"/>
              <a:lumOff val="607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575" tIns="28575" rIns="28575" bIns="2857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Pre-processing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Fitting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Evaluation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Testing</a:t>
          </a:r>
        </a:p>
      </dsp:txBody>
      <dsp:txXfrm>
        <a:off x="7776591" y="2615376"/>
        <a:ext cx="1986384" cy="1259689"/>
      </dsp:txXfrm>
    </dsp:sp>
    <dsp:sp modelId="{FEF7E922-1A7E-4F3D-97ED-AB34157A9D1D}">
      <dsp:nvSpPr>
        <dsp:cNvPr id="0" name=""/>
        <dsp:cNvSpPr/>
      </dsp:nvSpPr>
      <dsp:spPr>
        <a:xfrm>
          <a:off x="8196237" y="1846328"/>
          <a:ext cx="1835348" cy="729857"/>
        </a:xfrm>
        <a:prstGeom prst="roundRect">
          <a:avLst>
            <a:gd name="adj" fmla="val 10000"/>
          </a:avLst>
        </a:prstGeom>
        <a:solidFill>
          <a:schemeClr val="accent5">
            <a:hueOff val="2004428"/>
            <a:satOff val="21833"/>
            <a:lumOff val="607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Model Generation</a:t>
          </a:r>
        </a:p>
      </dsp:txBody>
      <dsp:txXfrm>
        <a:off x="8217614" y="1867705"/>
        <a:ext cx="1792594" cy="6871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5B66E5-15AA-4745-8A67-3CE257BEE3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44A45-21B3-834A-A491-E4E4B9DC1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039FDB-18A0-074D-8BA3-A4C3DE896A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6D13E5-4CEC-3A4A-8E5D-AFCEE7512EEC}" type="slidenum"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11/1/2023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5662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8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DEF3328-825B-3946-8472-DB93D6A32867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4E4E09DF-AF21-0E4A-9838-14DFBFFED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653F54AE-9BC1-3A45-A129-4028EADE4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54F6D22-4944-974A-999E-F9E22F159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3A0EE708-F36B-444B-9A8B-D48D69535E4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E40D4044-0F7B-0647-BAB5-16B23EBD9ECD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D51C063-0222-064B-8A2E-485FE9EAC10D}"/>
              </a:ext>
            </a:extLst>
          </p:cNvPr>
          <p:cNvCxnSpPr>
            <a:cxnSpLocks/>
          </p:cNvCxnSpPr>
          <p:nvPr userDrawn="1"/>
        </p:nvCxnSpPr>
        <p:spPr>
          <a:xfrm>
            <a:off x="63627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060DA6-6E6F-47BF-9680-1B030F525DD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Sales Prediction Model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8F140D-2B48-4E31-9E97-08B68ABBAC1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50425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868B08E5-2F7C-7749-8BDF-386EAF974BB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F3E300C0-0B72-9048-9E16-2166E1A88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E4AA520D-9D51-3A42-B9B1-DF72169BC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D5F2735E-137C-DB47-AEF0-EFC871A32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057DFE0A-61D9-1B48-8196-EA94D04685DD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C946754A-F105-644E-99A4-DC80B9944243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368648FC-FC9A-5645-8F0C-390FFFAE180D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BB849DC-B114-D145-9879-4FE0688BF57E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F0C4CE5-5F02-B143-8FD1-1B235D270DAC}"/>
              </a:ext>
            </a:extLst>
          </p:cNvPr>
          <p:cNvCxnSpPr>
            <a:cxnSpLocks/>
          </p:cNvCxnSpPr>
          <p:nvPr userDrawn="1"/>
        </p:nvCxnSpPr>
        <p:spPr>
          <a:xfrm>
            <a:off x="4569372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89A8C14-DB28-F34E-8098-168D4C75AF23}"/>
              </a:ext>
            </a:extLst>
          </p:cNvPr>
          <p:cNvCxnSpPr>
            <a:cxnSpLocks/>
          </p:cNvCxnSpPr>
          <p:nvPr userDrawn="1"/>
        </p:nvCxnSpPr>
        <p:spPr>
          <a:xfrm>
            <a:off x="8187017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79B87D-E8CF-49AE-9326-2FEED2392F0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Sales Prediction Model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A139CE-3E4D-4224-B157-2D29EC10FE4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27948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>
          <p15:clr>
            <a:srgbClr val="FBAE40"/>
          </p15:clr>
        </p15:guide>
        <p15:guide id="4" pos="516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4800">
          <p15:clr>
            <a:srgbClr val="FBAE40"/>
          </p15:clr>
        </p15:guide>
        <p15:guide id="11" pos="2880">
          <p15:clr>
            <a:srgbClr val="FBAE40"/>
          </p15:clr>
        </p15:guide>
        <p15:guide id="12" orient="horz" pos="17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8C895-11B9-EA40-B0F8-0F4FE98815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2500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47A1EE0-4011-3749-B01C-FC489EEDF880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7EED68A-6660-2643-BBFB-B6AB92A7C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ECF9FB8-F6C7-C54D-99F4-11FDF26D7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6C7C62D-7D3B-934C-AFF9-0F10E727B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85D552-3AFC-4D21-A944-9D41E128A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E8C2EDB-9C70-49A2-865C-E5CD77D3E7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3655" y="3841846"/>
            <a:ext cx="4838700" cy="636754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EE50320A-D017-45C6-9986-94BC43911E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3655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673EB498-F5D2-4E15-990A-2AFA4A377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2500" y="5017901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1F528150-326B-4BB3-AC38-7FC805DB6B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2500" y="4646997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20EBEFF7-AECA-409B-9ACC-A63A168283B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9647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29E4D063-8666-4D7A-B8C8-2B9383F798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9647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4717B7CD-A4F9-444E-82B9-8914CB5748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99647" y="3841846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2CF285B7-A950-4326-A4D5-F5D542D2D6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99647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BF2453-9E16-47FE-A8ED-4661246DE59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Sales Prediction Model</a:t>
            </a:r>
            <a:endParaRPr lang="en-US" b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36E9EA-D950-424A-BC92-F6794D6E5D67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60135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9">
            <a:extLst>
              <a:ext uri="{FF2B5EF4-FFF2-40B4-BE49-F238E27FC236}">
                <a16:creationId xmlns:a16="http://schemas.microsoft.com/office/drawing/2014/main" id="{BB778BC5-5409-574B-96E2-B45CDD940D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96100" y="5102063"/>
            <a:ext cx="4914900" cy="588795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16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2916F3A-28FA-9A4B-A780-0D687D9328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7623" y="3591098"/>
            <a:ext cx="4903377" cy="1057791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E29321F6-59C5-6E4C-A846-6AD00848A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B5C3BF3-A164-DD48-BD02-4587489DA105}"/>
              </a:ext>
            </a:extLst>
          </p:cNvPr>
          <p:cNvCxnSpPr>
            <a:cxnSpLocks/>
          </p:cNvCxnSpPr>
          <p:nvPr userDrawn="1"/>
        </p:nvCxnSpPr>
        <p:spPr>
          <a:xfrm>
            <a:off x="6896100" y="3233703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8C225AD-C009-894E-8AFA-C94EAA0650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FEF81ED-50DF-3946-87D9-407C13C3CE9F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B6857A0-601C-9C40-ADB4-7927C7A4ECA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31562ACC-ECB3-4841-A52C-00DAFF438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77C317B8-91B4-7040-AB8C-CE822CA28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991307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F0FD074-81E2-0D4E-8446-C5B415B238A0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4655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 Placeholder 29">
            <a:extLst>
              <a:ext uri="{FF2B5EF4-FFF2-40B4-BE49-F238E27FC236}">
                <a16:creationId xmlns:a16="http://schemas.microsoft.com/office/drawing/2014/main" id="{58AAB058-5FFC-9E4E-AD2E-FB1B4EE510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818296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9">
            <a:extLst>
              <a:ext uri="{FF2B5EF4-FFF2-40B4-BE49-F238E27FC236}">
                <a16:creationId xmlns:a16="http://schemas.microsoft.com/office/drawing/2014/main" id="{18ABDA74-C3EC-274D-BE87-AC5B825A2A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3DDE02E-BC75-2645-8725-CA2CFD327A3C}"/>
              </a:ext>
            </a:extLst>
          </p:cNvPr>
          <p:cNvCxnSpPr>
            <a:cxnSpLocks/>
          </p:cNvCxnSpPr>
          <p:nvPr userDrawn="1"/>
        </p:nvCxnSpPr>
        <p:spPr>
          <a:xfrm>
            <a:off x="3663043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Placeholder 29">
            <a:extLst>
              <a:ext uri="{FF2B5EF4-FFF2-40B4-BE49-F238E27FC236}">
                <a16:creationId xmlns:a16="http://schemas.microsoft.com/office/drawing/2014/main" id="{3ABA9FD1-9B74-F14F-81EF-7B3407196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6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0E9E9D03-0186-5B4C-A73F-95ADCD08A4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01EE6FD-FABB-AD48-92DA-19805B502918}"/>
              </a:ext>
            </a:extLst>
          </p:cNvPr>
          <p:cNvCxnSpPr>
            <a:cxnSpLocks/>
          </p:cNvCxnSpPr>
          <p:nvPr userDrawn="1"/>
        </p:nvCxnSpPr>
        <p:spPr>
          <a:xfrm>
            <a:off x="952500" y="4248119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 Placeholder 29">
            <a:extLst>
              <a:ext uri="{FF2B5EF4-FFF2-40B4-BE49-F238E27FC236}">
                <a16:creationId xmlns:a16="http://schemas.microsoft.com/office/drawing/2014/main" id="{F953BCFF-5CB8-784F-ACC1-A14670E6219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13129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9">
            <a:extLst>
              <a:ext uri="{FF2B5EF4-FFF2-40B4-BE49-F238E27FC236}">
                <a16:creationId xmlns:a16="http://schemas.microsoft.com/office/drawing/2014/main" id="{97DCC038-CDD3-1D48-B8BA-2617616935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3BB36CC-7349-334D-A028-58D01025E726}"/>
              </a:ext>
            </a:extLst>
          </p:cNvPr>
          <p:cNvCxnSpPr>
            <a:cxnSpLocks/>
          </p:cNvCxnSpPr>
          <p:nvPr userDrawn="1"/>
        </p:nvCxnSpPr>
        <p:spPr>
          <a:xfrm>
            <a:off x="3663043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 Placeholder 29">
            <a:extLst>
              <a:ext uri="{FF2B5EF4-FFF2-40B4-BE49-F238E27FC236}">
                <a16:creationId xmlns:a16="http://schemas.microsoft.com/office/drawing/2014/main" id="{C20DFC6E-CE65-E94B-921D-38F386E173F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13129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9">
            <a:extLst>
              <a:ext uri="{FF2B5EF4-FFF2-40B4-BE49-F238E27FC236}">
                <a16:creationId xmlns:a16="http://schemas.microsoft.com/office/drawing/2014/main" id="{773FBF72-A3D8-2F4E-BAD2-2755F0BE4A4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402C0D4-D9C4-F547-B996-38177302A3DC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 Placeholder 29">
            <a:extLst>
              <a:ext uri="{FF2B5EF4-FFF2-40B4-BE49-F238E27FC236}">
                <a16:creationId xmlns:a16="http://schemas.microsoft.com/office/drawing/2014/main" id="{9B18A1DC-4A61-514B-9F70-1DCC893EBB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13129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9">
            <a:extLst>
              <a:ext uri="{FF2B5EF4-FFF2-40B4-BE49-F238E27FC236}">
                <a16:creationId xmlns:a16="http://schemas.microsoft.com/office/drawing/2014/main" id="{DD138509-2AA1-D540-90D6-28847495661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10C66-2FF2-41F8-98FA-BE4983369645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Sales Prediction Model</a:t>
            </a:r>
            <a:endParaRPr lang="en-US" b="0" dirty="0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851A3FD-B717-4588-9809-4FFAC5FF47A1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93066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82066DD-D313-D148-89C7-338EB873A73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5BBD7C7-99D1-E841-A081-6912D1F2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27A14EE-CB79-754A-8B19-EB9874B31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5B38B80-C3D3-4C47-B468-C41A8FF36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0C4E8C2-3240-594A-9D5E-1BCD1AF44C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-22543"/>
            <a:ext cx="6096000" cy="6903086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D23F761-57FC-3649-AE84-0C3EF95EF561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E66F2BC9-2F8A-1543-9AFD-9BAB0E75B3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285929-1018-4370-A170-074C414B228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Sales Prediction Model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84536E-AD08-4371-85E9-A816C30B6AE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3769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6" pos="3480">
          <p15:clr>
            <a:srgbClr val="FBAE40"/>
          </p15:clr>
        </p15:guide>
        <p15:guide id="7" orient="horz" pos="1440">
          <p15:clr>
            <a:srgbClr val="FBAE40"/>
          </p15:clr>
        </p15:guide>
        <p15:guide id="9" orient="horz" pos="1224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50E2385F-F6FA-D345-AF77-A9EE8E49310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8" cy="685800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1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E3A3D6-A0AD-C84D-8B2A-743F5F95432E}"/>
              </a:ext>
            </a:extLst>
          </p:cNvPr>
          <p:cNvCxnSpPr>
            <a:cxnSpLocks/>
          </p:cNvCxnSpPr>
          <p:nvPr userDrawn="1"/>
        </p:nvCxnSpPr>
        <p:spPr>
          <a:xfrm>
            <a:off x="7154721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CB38BE-0FF2-694C-AA3C-D73DBF7C332C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9509760" y="-3"/>
            <a:ext cx="2682238" cy="2682238"/>
            <a:chOff x="0" y="12289"/>
            <a:chExt cx="3550" cy="3551"/>
          </a:xfrm>
          <a:solidFill>
            <a:schemeClr val="tx1"/>
          </a:solidFill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0257420-2EA0-6348-8B9E-1414F529726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7FE65C23-C0EF-BB41-884A-01C2A7356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73F5EB6-53C7-D44C-9003-FB5A81F989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5788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>
          <p15:clr>
            <a:srgbClr val="FBAE40"/>
          </p15:clr>
        </p15:guide>
        <p15:guide id="4" pos="4560">
          <p15:clr>
            <a:srgbClr val="FBAE40"/>
          </p15:clr>
        </p15:guide>
        <p15:guide id="8" orient="horz" pos="184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75992517-0394-6B43-B15D-2A86A34512F3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952500" y="1939108"/>
            <a:ext cx="10352810" cy="411070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78EA5-216B-41F7-80D1-9ED07FFDB66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Sales Prediction Model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2CC63-C628-4456-9B92-DA4E670BAC0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58628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52500" y="2209800"/>
            <a:ext cx="10287000" cy="2593109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42D896-6ACC-40D7-8D8B-F9AF3E7DE1A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Sales Prediction Model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9F7A1E-B7E2-4E9C-A66C-BCE08900C5F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13107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ln>
            <a:noFill/>
          </a:ln>
        </p:spPr>
        <p:txBody>
          <a:bodyPr lIns="0" tIns="0" rIns="0" bIns="0" anchor="t" anchorCtr="0">
            <a:normAutofit/>
          </a:bodyPr>
          <a:lstStyle>
            <a:lvl1pPr>
              <a:lnSpc>
                <a:spcPct val="100000"/>
              </a:lnSpc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02327D-DBD4-7A4E-ABF2-A946A559A8AD}"/>
              </a:ext>
            </a:extLst>
          </p:cNvPr>
          <p:cNvSpPr txBox="1"/>
          <p:nvPr userDrawn="1"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b="1" dirty="0">
                <a:solidFill>
                  <a:schemeClr val="bg1"/>
                </a:solidFill>
              </a:rPr>
              <a:t>“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CB4ADD-D9F4-984E-B29D-A2CF6D19E810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9" name="AutoShape 24">
              <a:extLst>
                <a:ext uri="{FF2B5EF4-FFF2-40B4-BE49-F238E27FC236}">
                  <a16:creationId xmlns:a16="http://schemas.microsoft.com/office/drawing/2014/main" id="{5017C477-A988-7041-8A67-3D8294D6A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06D7F37-5DD1-A24E-9CCA-84B2A1685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E321C8-096C-1B41-B14F-4CA7AE04B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32B3FDD4-EB13-F44F-99D0-BFAB06F00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20BCBD2-A735-0C43-8C55-B384372AC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69A90A7-BF26-684E-8C8B-638053DA1234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861D8E86-886A-8744-BC4C-FE82B0243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2D967470-E96E-8843-AAD2-E0C8B807793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C8A27D09-765D-3949-BCCA-238C3514D4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47829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>
          <p15:clr>
            <a:srgbClr val="FBAE40"/>
          </p15:clr>
        </p15:guide>
        <p15:guide id="9" orient="horz" pos="124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A7D9F21A-75CF-6045-8FA1-C4F4E21B699C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EA7E377-BB07-FA43-B532-10A92EE030B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F18DE645-B3D5-2F4E-AAD6-002FEF13A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B90F6499-BA50-2340-A026-32C79B6BF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2274C164-503B-E746-A155-849A9BC2406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E2F20AFE-B282-5146-B0D6-F2FC1B6D3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777D2F0-DE3F-8343-B97A-E7FA440532FD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Picture Placeholder 25">
            <a:extLst>
              <a:ext uri="{FF2B5EF4-FFF2-40B4-BE49-F238E27FC236}">
                <a16:creationId xmlns:a16="http://schemas.microsoft.com/office/drawing/2014/main" id="{AF1B5ED8-33F6-FB44-AA92-F0D227BB310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2" name="Text Placeholder 29">
            <a:extLst>
              <a:ext uri="{FF2B5EF4-FFF2-40B4-BE49-F238E27FC236}">
                <a16:creationId xmlns:a16="http://schemas.microsoft.com/office/drawing/2014/main" id="{0D824BDD-2D23-C943-8FE9-60B7B23B5E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539316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29">
            <a:extLst>
              <a:ext uri="{FF2B5EF4-FFF2-40B4-BE49-F238E27FC236}">
                <a16:creationId xmlns:a16="http://schemas.microsoft.com/office/drawing/2014/main" id="{2F3D441E-DFB1-084B-8192-C6CBECCA40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500" y="4986745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4" name="Text Placeholder 29">
            <a:extLst>
              <a:ext uri="{FF2B5EF4-FFF2-40B4-BE49-F238E27FC236}">
                <a16:creationId xmlns:a16="http://schemas.microsoft.com/office/drawing/2014/main" id="{25797825-E7AE-2C41-A965-E6F0D70D9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63042" y="539316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 Placeholder 29">
            <a:extLst>
              <a:ext uri="{FF2B5EF4-FFF2-40B4-BE49-F238E27FC236}">
                <a16:creationId xmlns:a16="http://schemas.microsoft.com/office/drawing/2014/main" id="{63C1927C-E23B-204E-9F3A-2A67D2BF70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4986745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6" name="Text Placeholder 29">
            <a:extLst>
              <a:ext uri="{FF2B5EF4-FFF2-40B4-BE49-F238E27FC236}">
                <a16:creationId xmlns:a16="http://schemas.microsoft.com/office/drawing/2014/main" id="{EC81F0F5-C204-7248-A336-A655814A8A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670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7" name="Text Placeholder 29">
            <a:extLst>
              <a:ext uri="{FF2B5EF4-FFF2-40B4-BE49-F238E27FC236}">
                <a16:creationId xmlns:a16="http://schemas.microsoft.com/office/drawing/2014/main" id="{C9FEF82E-4E9C-8343-9D36-C4A00D7137C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3670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8" name="Text Placeholder 29">
            <a:extLst>
              <a:ext uri="{FF2B5EF4-FFF2-40B4-BE49-F238E27FC236}">
                <a16:creationId xmlns:a16="http://schemas.microsoft.com/office/drawing/2014/main" id="{F8AF6664-A005-7A42-9AEF-C5AA5603E49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1102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9" name="Text Placeholder 29">
            <a:extLst>
              <a:ext uri="{FF2B5EF4-FFF2-40B4-BE49-F238E27FC236}">
                <a16:creationId xmlns:a16="http://schemas.microsoft.com/office/drawing/2014/main" id="{5F6C1E52-E2B6-5F45-A863-5BB35ABAFC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02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FD0B2D5-B3C2-D847-A220-86CB6A37E418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28" name="AutoShape 24">
              <a:extLst>
                <a:ext uri="{FF2B5EF4-FFF2-40B4-BE49-F238E27FC236}">
                  <a16:creationId xmlns:a16="http://schemas.microsoft.com/office/drawing/2014/main" id="{A7FD25A4-760F-814C-915F-DD6E89CA3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A0CC8369-E81F-D447-87D8-1AF0C58EA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C41CA81E-EF54-D048-8775-CD4AB37A7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D95A4B85-923E-B641-B239-2A1999AB2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01386DC-76EB-F34E-AD0E-22957D3B3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66" name="Picture Placeholder 25">
            <a:extLst>
              <a:ext uri="{FF2B5EF4-FFF2-40B4-BE49-F238E27FC236}">
                <a16:creationId xmlns:a16="http://schemas.microsoft.com/office/drawing/2014/main" id="{2D21D633-C51E-E94E-BAE3-96F52F76E49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Picture Placeholder 25">
            <a:extLst>
              <a:ext uri="{FF2B5EF4-FFF2-40B4-BE49-F238E27FC236}">
                <a16:creationId xmlns:a16="http://schemas.microsoft.com/office/drawing/2014/main" id="{639EFA5A-9C69-DF4D-81B7-FA1F8CCCF93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E0184F-2619-4333-B49F-C7ACE8B2C3A6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Sales Prediction Model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5A1C65-B00C-4CA4-83B6-3DFA3DF9629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963624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4008">
          <p15:clr>
            <a:srgbClr val="FBAE40"/>
          </p15:clr>
        </p15:guide>
        <p15:guide id="5" pos="1944">
          <p15:clr>
            <a:srgbClr val="FBAE40"/>
          </p15:clr>
        </p15:guide>
        <p15:guide id="6" pos="3648">
          <p15:clr>
            <a:srgbClr val="FBAE40"/>
          </p15:clr>
        </p15:guide>
        <p15:guide id="7" orient="horz" pos="1392">
          <p15:clr>
            <a:srgbClr val="FBAE40"/>
          </p15:clr>
        </p15:guide>
        <p15:guide id="8" orient="horz" pos="552">
          <p15:clr>
            <a:srgbClr val="FBAE40"/>
          </p15:clr>
        </p15:guide>
        <p15:guide id="9" orient="horz" pos="1224">
          <p15:clr>
            <a:srgbClr val="FBAE40"/>
          </p15:clr>
        </p15:guide>
        <p15:guide id="10" pos="5352">
          <p15:clr>
            <a:srgbClr val="FBAE40"/>
          </p15:clr>
        </p15:guide>
        <p15:guide id="11" pos="5736">
          <p15:clr>
            <a:srgbClr val="FBAE40"/>
          </p15:clr>
        </p15:guide>
        <p15:guide id="12" orient="horz" pos="2904">
          <p15:clr>
            <a:srgbClr val="FBAE40"/>
          </p15:clr>
        </p15:guide>
        <p15:guide id="13" orient="horz" pos="160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40046AF-E5BF-854D-9986-7C3019770FE7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5959" y="2213783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6CA14A6-0144-BC49-A8D4-C979D13258C0}"/>
              </a:ext>
            </a:extLst>
          </p:cNvPr>
          <p:cNvCxnSpPr>
            <a:cxnSpLocks/>
          </p:cNvCxnSpPr>
          <p:nvPr userDrawn="1"/>
        </p:nvCxnSpPr>
        <p:spPr>
          <a:xfrm flipH="1">
            <a:off x="6180493" y="2213783"/>
            <a:ext cx="11102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A582FC2-A135-5743-B9C0-6AC7225B42E1}"/>
              </a:ext>
            </a:extLst>
          </p:cNvPr>
          <p:cNvCxnSpPr>
            <a:cxnSpLocks/>
          </p:cNvCxnSpPr>
          <p:nvPr userDrawn="1"/>
        </p:nvCxnSpPr>
        <p:spPr>
          <a:xfrm flipH="1">
            <a:off x="8745623" y="3904712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7C43222-5868-0247-838F-58F4F6C8EE75}"/>
              </a:ext>
            </a:extLst>
          </p:cNvPr>
          <p:cNvCxnSpPr>
            <a:cxnSpLocks/>
          </p:cNvCxnSpPr>
          <p:nvPr userDrawn="1"/>
        </p:nvCxnSpPr>
        <p:spPr>
          <a:xfrm flipH="1">
            <a:off x="3611089" y="3895941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le 1">
            <a:extLst>
              <a:ext uri="{FF2B5EF4-FFF2-40B4-BE49-F238E27FC236}">
                <a16:creationId xmlns:a16="http://schemas.microsoft.com/office/drawing/2014/main" id="{46EEE005-F78A-9D4F-B159-964376C38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6" name="Text Placeholder 29">
            <a:extLst>
              <a:ext uri="{FF2B5EF4-FFF2-40B4-BE49-F238E27FC236}">
                <a16:creationId xmlns:a16="http://schemas.microsoft.com/office/drawing/2014/main" id="{FC61536F-8EA7-5A48-AF76-8B0E251BD8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96955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Text Placeholder 29">
            <a:extLst>
              <a:ext uri="{FF2B5EF4-FFF2-40B4-BE49-F238E27FC236}">
                <a16:creationId xmlns:a16="http://schemas.microsoft.com/office/drawing/2014/main" id="{64FFD994-BD97-ED49-8607-286ECBB1CD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96955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2" name="Text Placeholder 29">
            <a:extLst>
              <a:ext uri="{FF2B5EF4-FFF2-40B4-BE49-F238E27FC236}">
                <a16:creationId xmlns:a16="http://schemas.microsoft.com/office/drawing/2014/main" id="{D1ADE805-BFBC-ED47-B9CB-6CB2FF02E86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97799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3" name="Text Placeholder 29">
            <a:extLst>
              <a:ext uri="{FF2B5EF4-FFF2-40B4-BE49-F238E27FC236}">
                <a16:creationId xmlns:a16="http://schemas.microsoft.com/office/drawing/2014/main" id="{334A3589-641F-F547-891B-149579153B7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897799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6" name="Text Placeholder 29">
            <a:extLst>
              <a:ext uri="{FF2B5EF4-FFF2-40B4-BE49-F238E27FC236}">
                <a16:creationId xmlns:a16="http://schemas.microsoft.com/office/drawing/2014/main" id="{A63F8454-D12E-A641-ABD0-8977D3F5EC0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001711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7" name="Text Placeholder 29">
            <a:extLst>
              <a:ext uri="{FF2B5EF4-FFF2-40B4-BE49-F238E27FC236}">
                <a16:creationId xmlns:a16="http://schemas.microsoft.com/office/drawing/2014/main" id="{F35AA15D-DBAD-9840-8764-A5B6D486A23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001711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8" name="Text Placeholder 29">
            <a:extLst>
              <a:ext uri="{FF2B5EF4-FFF2-40B4-BE49-F238E27FC236}">
                <a16:creationId xmlns:a16="http://schemas.microsoft.com/office/drawing/2014/main" id="{8357CA0F-1A55-B145-8305-562F0DF2254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438143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9">
            <a:extLst>
              <a:ext uri="{FF2B5EF4-FFF2-40B4-BE49-F238E27FC236}">
                <a16:creationId xmlns:a16="http://schemas.microsoft.com/office/drawing/2014/main" id="{D6C49F6F-AF28-8942-8442-8F54A1DC388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438143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E2724A-BCA1-604F-9D18-BF05746408C2}"/>
              </a:ext>
            </a:extLst>
          </p:cNvPr>
          <p:cNvCxnSpPr/>
          <p:nvPr userDrawn="1"/>
        </p:nvCxnSpPr>
        <p:spPr>
          <a:xfrm>
            <a:off x="967689" y="3968780"/>
            <a:ext cx="10275477" cy="0"/>
          </a:xfrm>
          <a:prstGeom prst="line">
            <a:avLst/>
          </a:prstGeom>
          <a:ln w="165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4923D7D1-A9CC-C34C-86FF-43B5C8978712}"/>
              </a:ext>
            </a:extLst>
          </p:cNvPr>
          <p:cNvSpPr/>
          <p:nvPr userDrawn="1"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119FF13-13AB-3448-B24E-58E18B3CE2B6}"/>
              </a:ext>
            </a:extLst>
          </p:cNvPr>
          <p:cNvSpPr/>
          <p:nvPr userDrawn="1"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2F8F982-870E-AE44-B0D3-B3313BC48DB7}"/>
              </a:ext>
            </a:extLst>
          </p:cNvPr>
          <p:cNvSpPr/>
          <p:nvPr userDrawn="1"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549A137-DB5E-9C40-8C0A-ED607212022C}"/>
              </a:ext>
            </a:extLst>
          </p:cNvPr>
          <p:cNvSpPr/>
          <p:nvPr userDrawn="1"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46DFD4-BF8C-4939-874D-85B7DF956768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/>
              <a:t>Sales Prediction Model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73856F-38E9-4BBF-93D8-0F8AC2E0E6C7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6155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3768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orient="horz" pos="1512">
          <p15:clr>
            <a:srgbClr val="FBAE40"/>
          </p15:clr>
        </p15:guide>
        <p15:guide id="11" orient="horz" pos="283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C9955F1C-C0B1-BA44-8905-6991FA0D1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Sales Prediction Model</a:t>
            </a:r>
            <a:endParaRPr lang="en-US" b="0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155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93" r:id="rId2"/>
    <p:sldLayoutId id="2147483671" r:id="rId3"/>
    <p:sldLayoutId id="2147483672" r:id="rId4"/>
    <p:sldLayoutId id="2147483673" r:id="rId5"/>
    <p:sldLayoutId id="2147483684" r:id="rId6"/>
    <p:sldLayoutId id="2147483675" r:id="rId7"/>
    <p:sldLayoutId id="2147483676" r:id="rId8"/>
    <p:sldLayoutId id="2147483677" r:id="rId9"/>
    <p:sldLayoutId id="2147483685" r:id="rId10"/>
    <p:sldLayoutId id="2147483688" r:id="rId11"/>
    <p:sldLayoutId id="2147483692" r:id="rId12"/>
    <p:sldLayoutId id="2147483682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hyperlink" Target="https://docs.google.com/spreadsheets/d/e/2PACX-1vTB8dpLqxYs1II-ubJFUnfFu2jO8TEVnDPjAJ2rl3Yup02v-UzBapk3tE_Vft51jvAkwftMpsWBCJpn/pub?output=csv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10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1.xml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E168C-8042-5B4E-A5A4-A5BF693AE2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dirty="0"/>
              <a:t>Sales Prediction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E61D8-31A3-2D45-8E25-CBE846E26E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Johnroe Paulo Cañamaque</a:t>
            </a:r>
            <a:r>
              <a:rPr lang="en-US" dirty="0"/>
              <a:t> </a:t>
            </a:r>
          </a:p>
          <a:p>
            <a:r>
              <a:rPr lang="en-US" dirty="0"/>
              <a:t>Data Science Student</a:t>
            </a:r>
          </a:p>
          <a:p>
            <a:r>
              <a:rPr lang="en-US" dirty="0"/>
              <a:t>November 1, 2023</a:t>
            </a:r>
          </a:p>
          <a:p>
            <a:endParaRPr lang="en-US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2DB15317-1A0D-461C-7287-95691A300C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60950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3431">
        <p:fade/>
      </p:transition>
    </mc:Choice>
    <mc:Fallback>
      <p:transition spd="med" advTm="334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4756-A790-C845-A85F-35391529E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A5D8C-0134-F046-A548-3465F81774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Data specifics and definition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EC6698-132B-1143-A2A9-00A97D9572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499" y="2209800"/>
            <a:ext cx="2243627" cy="205837"/>
          </a:xfrm>
        </p:spPr>
        <p:txBody>
          <a:bodyPr/>
          <a:lstStyle/>
          <a:p>
            <a:r>
              <a:rPr lang="en-US" dirty="0"/>
              <a:t>01. Data Presentation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79C7D4-91CF-6443-91D5-65DC860B407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  <a:p>
            <a:r>
              <a:rPr lang="en-US" dirty="0"/>
              <a:t>Data Insights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015C52-08ED-464E-B7E8-24892D9C131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02. Data Analysis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1C152D-1AA6-9242-B5C9-B06EEE4F966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Model Training and Evaluation</a:t>
            </a:r>
          </a:p>
          <a:p>
            <a:r>
              <a:rPr lang="en-US" dirty="0"/>
              <a:t>Best Model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32B0C1D-C221-7C47-B7D6-77E7BDB4174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499" y="4522803"/>
            <a:ext cx="3234939" cy="205837"/>
          </a:xfrm>
        </p:spPr>
        <p:txBody>
          <a:bodyPr/>
          <a:lstStyle/>
          <a:p>
            <a:r>
              <a:rPr lang="en-US" dirty="0"/>
              <a:t>03. Model Design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C0BAE34D-BF83-084B-A10C-EB85694B9AC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Sales Prediction Model</a:t>
            </a:r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29469AE-B59A-AA41-9085-106D011808F5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5" name="Date Placeholder 3">
            <a:extLst>
              <a:ext uri="{FF2B5EF4-FFF2-40B4-BE49-F238E27FC236}">
                <a16:creationId xmlns:a16="http://schemas.microsoft.com/office/drawing/2014/main" id="{3B4069FE-8724-4CE0-9B3C-6D59B9B5FD9D}"/>
              </a:ext>
            </a:extLst>
          </p:cNvPr>
          <p:cNvSpPr txBox="1">
            <a:spLocks/>
          </p:cNvSpPr>
          <p:nvPr/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1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CA8E82-58CD-E045-8B98-B7A85B79B752}" type="datetime4">
              <a:rPr lang="en-US" smtClean="0"/>
              <a:pPr/>
              <a:t>November 1, 2023</a:t>
            </a:fld>
            <a:endParaRPr lang="en-US" dirty="0"/>
          </a:p>
        </p:txBody>
      </p:sp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845260C5-D8CF-9C4B-50D3-DC03F912F5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9860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7807">
        <p:fade/>
      </p:transition>
    </mc:Choice>
    <mc:Fallback>
      <p:transition spd="med" advTm="578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F194C16C-106F-81C4-05F5-085ECA3DF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/>
          <a:lstStyle/>
          <a:p>
            <a:r>
              <a:rPr lang="en-US" dirty="0"/>
              <a:t>Data Presentation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B352711-88BE-62CD-61DA-C90D265720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</p:spPr>
        <p:txBody>
          <a:bodyPr/>
          <a:lstStyle/>
          <a:p>
            <a:r>
              <a:rPr lang="en-US" dirty="0"/>
              <a:t>Data Description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B7671B06-7FF8-02BC-BFF8-7411EC850357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362700" y="2300984"/>
            <a:ext cx="4764829" cy="404216"/>
          </a:xfrm>
        </p:spPr>
        <p:txBody>
          <a:bodyPr/>
          <a:lstStyle/>
          <a:p>
            <a:r>
              <a:rPr lang="en-US" dirty="0"/>
              <a:t>Data Definition</a:t>
            </a:r>
          </a:p>
        </p:txBody>
      </p:sp>
      <p:sp>
        <p:nvSpPr>
          <p:cNvPr id="25" name="Content Placeholder 4">
            <a:extLst>
              <a:ext uri="{FF2B5EF4-FFF2-40B4-BE49-F238E27FC236}">
                <a16:creationId xmlns:a16="http://schemas.microsoft.com/office/drawing/2014/main" id="{67B275E9-0EF7-6B62-A9D2-0AFA7CA7E2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6"/>
            <a:ext cx="4827178" cy="2317800"/>
          </a:xfrm>
        </p:spPr>
        <p:txBody>
          <a:bodyPr>
            <a:normAutofit/>
          </a:bodyPr>
          <a:lstStyle/>
          <a:p>
            <a:r>
              <a:rPr lang="en-US" dirty="0"/>
              <a:t>The data used in this study came from all food items sold at various stores from 1985 to 2009</a:t>
            </a:r>
          </a:p>
          <a:p>
            <a:endParaRPr lang="en-US" dirty="0"/>
          </a:p>
          <a:p>
            <a:r>
              <a:rPr lang="en-US" dirty="0"/>
              <a:t>Data used has 8,523 rows and 12 columns</a:t>
            </a:r>
          </a:p>
          <a:p>
            <a:endParaRPr lang="en-US" dirty="0"/>
          </a:p>
          <a:p>
            <a:r>
              <a:rPr lang="en-US" dirty="0"/>
              <a:t>Accessible through </a:t>
            </a:r>
            <a:r>
              <a:rPr lang="en-US" dirty="0">
                <a:hlinkClick r:id="rId4"/>
              </a:rPr>
              <a:t>here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02E367E3-BD56-6F47-6EDA-14A46C86A807}"/>
              </a:ext>
            </a:extLst>
          </p:cNvPr>
          <p:cNvGraphicFramePr>
            <a:graphicFrameLocks noGrp="1"/>
          </p:cNvGraphicFramePr>
          <p:nvPr>
            <p:ph sz="half" idx="13"/>
            <p:extLst>
              <p:ext uri="{D42A27DB-BD31-4B8C-83A1-F6EECF244321}">
                <p14:modId xmlns:p14="http://schemas.microsoft.com/office/powerpoint/2010/main" val="752920306"/>
              </p:ext>
            </p:extLst>
          </p:nvPr>
        </p:nvGraphicFramePr>
        <p:xfrm>
          <a:off x="6314440" y="395596"/>
          <a:ext cx="5487302" cy="6184275"/>
        </p:xfrm>
        <a:graphic>
          <a:graphicData uri="http://schemas.openxmlformats.org/drawingml/2006/table">
            <a:tbl>
              <a:tblPr/>
              <a:tblGrid>
                <a:gridCol w="2299721">
                  <a:extLst>
                    <a:ext uri="{9D8B030D-6E8A-4147-A177-3AD203B41FA5}">
                      <a16:colId xmlns:a16="http://schemas.microsoft.com/office/drawing/2014/main" val="864543926"/>
                    </a:ext>
                  </a:extLst>
                </a:gridCol>
                <a:gridCol w="3187581">
                  <a:extLst>
                    <a:ext uri="{9D8B030D-6E8A-4147-A177-3AD203B41FA5}">
                      <a16:colId xmlns:a16="http://schemas.microsoft.com/office/drawing/2014/main" val="3558281090"/>
                    </a:ext>
                  </a:extLst>
                </a:gridCol>
              </a:tblGrid>
              <a:tr h="232568">
                <a:tc>
                  <a:txBody>
                    <a:bodyPr/>
                    <a:lstStyle/>
                    <a:p>
                      <a:pPr fontAlgn="t"/>
                      <a:r>
                        <a:rPr lang="en-US" sz="1200" b="1" dirty="0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Column Name</a:t>
                      </a:r>
                      <a:endParaRPr lang="en-US" sz="1200" dirty="0">
                        <a:solidFill>
                          <a:srgbClr val="152C61"/>
                        </a:solidFill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b="1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Description</a:t>
                      </a:r>
                      <a:endParaRPr lang="en-US" sz="1200">
                        <a:solidFill>
                          <a:srgbClr val="152C61"/>
                        </a:solidFill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9822169"/>
                  </a:ext>
                </a:extLst>
              </a:tr>
              <a:tr h="232568"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Item_Identifier</a:t>
                      </a: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Unique product ID</a:t>
                      </a: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711908"/>
                  </a:ext>
                </a:extLst>
              </a:tr>
              <a:tr h="232568"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 err="1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Item_Weight</a:t>
                      </a:r>
                      <a:endParaRPr lang="en-US" sz="1200" dirty="0">
                        <a:solidFill>
                          <a:srgbClr val="152C61"/>
                        </a:solidFill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Weight of product</a:t>
                      </a: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7934952"/>
                  </a:ext>
                </a:extLst>
              </a:tr>
              <a:tr h="440727"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 err="1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Item_Fat_Content</a:t>
                      </a:r>
                      <a:endParaRPr lang="en-US" sz="1200" dirty="0">
                        <a:solidFill>
                          <a:srgbClr val="152C61"/>
                        </a:solidFill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Whether the product is low fat or regular</a:t>
                      </a: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648265"/>
                  </a:ext>
                </a:extLst>
              </a:tr>
              <a:tr h="628808"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 err="1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Item_Visibility</a:t>
                      </a:r>
                      <a:endParaRPr lang="en-US" sz="1200" dirty="0">
                        <a:solidFill>
                          <a:srgbClr val="152C61"/>
                        </a:solidFill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The percentage of total display area of all products in a store allocated to the particular product</a:t>
                      </a: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5100910"/>
                  </a:ext>
                </a:extLst>
              </a:tr>
              <a:tr h="440727"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 err="1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Item_Type</a:t>
                      </a:r>
                      <a:endParaRPr lang="en-US" sz="1200" dirty="0">
                        <a:solidFill>
                          <a:srgbClr val="152C61"/>
                        </a:solidFill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The category to which the product belongs</a:t>
                      </a: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0764605"/>
                  </a:ext>
                </a:extLst>
              </a:tr>
              <a:tr h="499310"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 err="1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Item_MRP</a:t>
                      </a:r>
                      <a:endParaRPr lang="en-US" sz="1200" dirty="0">
                        <a:solidFill>
                          <a:srgbClr val="152C61"/>
                        </a:solidFill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Maximum Retail Price (list price) of the product</a:t>
                      </a: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8049582"/>
                  </a:ext>
                </a:extLst>
              </a:tr>
              <a:tr h="232568"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Outlet_Identifier</a:t>
                      </a: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Unique store ID</a:t>
                      </a: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5358597"/>
                  </a:ext>
                </a:extLst>
              </a:tr>
              <a:tr h="440727"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Outlet_Establishment_Year</a:t>
                      </a: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The year in which store was established</a:t>
                      </a: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0885711"/>
                  </a:ext>
                </a:extLst>
              </a:tr>
              <a:tr h="648886"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Outlet_Size</a:t>
                      </a: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The size of the store in terms of ground area covered</a:t>
                      </a: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340094"/>
                  </a:ext>
                </a:extLst>
              </a:tr>
              <a:tr h="648886"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 err="1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Outlet_Location_Type</a:t>
                      </a:r>
                      <a:endParaRPr lang="en-US" sz="1200" dirty="0">
                        <a:solidFill>
                          <a:srgbClr val="152C61"/>
                        </a:solidFill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The type of area in which the store is located</a:t>
                      </a: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936563"/>
                  </a:ext>
                </a:extLst>
              </a:tr>
              <a:tr h="648886"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Outlet_Type</a:t>
                      </a: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Whether the outlet is a grocery store or some sort of supermarket</a:t>
                      </a: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5228430"/>
                  </a:ext>
                </a:extLst>
              </a:tr>
              <a:tr h="857046"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Item_Outlet_Sales</a:t>
                      </a: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>
                          <a:solidFill>
                            <a:srgbClr val="152C61"/>
                          </a:solidFill>
                          <a:effectLst/>
                          <a:latin typeface="Poppins" panose="00000500000000000000" pitchFamily="2" charset="0"/>
                        </a:rPr>
                        <a:t>Sales of the product in the particular store. This is the target variable to be predicted.</a:t>
                      </a:r>
                    </a:p>
                  </a:txBody>
                  <a:tcPr marL="28592" marR="28592" marT="14296" marB="14296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2243551"/>
                  </a:ext>
                </a:extLst>
              </a:tr>
            </a:tbl>
          </a:graphicData>
        </a:graphic>
      </p:graphicFrame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D2585D90-33A7-AE7B-2ED7-0630B20AD26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494790" y="6332220"/>
            <a:ext cx="149733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Sales Prediction Model</a:t>
            </a:r>
            <a:endParaRPr lang="en-US" b="0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8737EB4-6A7D-8525-6DCD-B049A701741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32" name="Audio 31">
            <a:hlinkClick r:id="" action="ppaction://media"/>
            <a:extLst>
              <a:ext uri="{FF2B5EF4-FFF2-40B4-BE49-F238E27FC236}">
                <a16:creationId xmlns:a16="http://schemas.microsoft.com/office/drawing/2014/main" id="{03B08D06-9E05-8003-5D37-DE4ABA63AF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12354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4263">
        <p:fade/>
      </p:transition>
    </mc:Choice>
    <mc:Fallback>
      <p:transition spd="med" advTm="6426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62C42B0-4DC4-5CF3-BF42-34723EB547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F3960A-D260-8445-A153-0B674474CEB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Sales Prediction Model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2DAD51F7-3210-479B-ADF0-963FBC7E32BD}"/>
              </a:ext>
            </a:extLst>
          </p:cNvPr>
          <p:cNvSpPr txBox="1">
            <a:spLocks/>
          </p:cNvSpPr>
          <p:nvPr/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1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CA8E82-58CD-E045-8B98-B7A85B79B752}" type="datetime4">
              <a:rPr lang="en-US" smtClean="0"/>
              <a:pPr/>
              <a:t>November 2, 2023</a:t>
            </a:fld>
            <a:endParaRPr lang="en-US" dirty="0"/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2E50A429-A139-60AE-80B9-0A6AD49991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73847736"/>
              </p:ext>
            </p:extLst>
          </p:nvPr>
        </p:nvGraphicFramePr>
        <p:xfrm>
          <a:off x="1494790" y="1184494"/>
          <a:ext cx="10032583" cy="61255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EF577CEA-B66A-F287-3B81-86074C7F80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1246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86126">
        <p:fade/>
      </p:transition>
    </mc:Choice>
    <mc:Fallback>
      <p:transition spd="med" advTm="8612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62C42B0-4DC4-5CF3-BF42-34723EB547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Insights Discovered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980F53-7D9F-7821-509C-0413E9D1E931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B2AA59A-AD7C-319E-ED05-D3DB2A5BEE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5"/>
            <a:ext cx="3525427" cy="3422193"/>
          </a:xfrm>
        </p:spPr>
        <p:txBody>
          <a:bodyPr>
            <a:normAutofit fontScale="92500"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Roboto" panose="02000000000000000000" pitchFamily="2" charset="0"/>
              </a:rPr>
              <a:t>Tier 1 had an uptrend that spans from 1985 up to 2000.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Roboto" panose="02000000000000000000" pitchFamily="2" charset="0"/>
              </a:rPr>
              <a:t>Tier 2 has an uptrend that spans from around 2002 up to 2007. It also suggests that Tier 2 outlets only started around that time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Roboto" panose="02000000000000000000" pitchFamily="2" charset="0"/>
              </a:rPr>
              <a:t>Tier 3 had a downtrend from 1985 to 1997, but had an uptrend from 1997 until 2010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Roboto" panose="02000000000000000000" pitchFamily="2" charset="0"/>
              </a:rPr>
              <a:t>The data does not suggest continuous trend for each tier. Further data processing needed or more data should be used in order to find the patterns and trends needed.</a:t>
            </a: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3C61AE-83F2-36D9-AF1C-CCDC9767F77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F3960A-D260-8445-A153-0B674474CEB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Sales Prediction Model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2DAD51F7-3210-479B-ADF0-963FBC7E32BD}"/>
              </a:ext>
            </a:extLst>
          </p:cNvPr>
          <p:cNvSpPr txBox="1">
            <a:spLocks/>
          </p:cNvSpPr>
          <p:nvPr/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1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CA8E82-58CD-E045-8B98-B7A85B79B752}" type="datetime4">
              <a:rPr lang="en-US" smtClean="0"/>
              <a:pPr/>
              <a:t>November 2, 2023</a:t>
            </a:fld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CCADB72-3466-52A0-3C11-B60EAC7049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4970" y="2230452"/>
            <a:ext cx="7543563" cy="4470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F40F9F5E-8814-7E17-BFAE-892E53DAA7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60816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97556">
        <p:fade/>
      </p:transition>
    </mc:Choice>
    <mc:Fallback>
      <p:transition spd="med" advTm="19755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62C42B0-4DC4-5CF3-BF42-34723EB547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Insights Discovered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980F53-7D9F-7821-509C-0413E9D1E931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B2AA59A-AD7C-319E-ED05-D3DB2A5BEE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5"/>
            <a:ext cx="3525427" cy="3422193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Roboto" panose="02000000000000000000" pitchFamily="2" charset="0"/>
              </a:rPr>
              <a:t>OUT027 has the highest sales all time with around 3.45 million sales, averaging 3694.04 of sales all time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Roboto" panose="02000000000000000000" pitchFamily="2" charset="0"/>
              </a:rPr>
              <a:t>OUT019 has the lowest sales all time with around 179,694 sales, averaging 340.33 of sales all time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3C61AE-83F2-36D9-AF1C-CCDC9767F77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F3960A-D260-8445-A153-0B674474CEB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Sales Prediction Model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2DAD51F7-3210-479B-ADF0-963FBC7E32BD}"/>
              </a:ext>
            </a:extLst>
          </p:cNvPr>
          <p:cNvSpPr txBox="1">
            <a:spLocks/>
          </p:cNvSpPr>
          <p:nvPr/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1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CA8E82-58CD-E045-8B98-B7A85B79B752}" type="datetime4">
              <a:rPr lang="en-US" smtClean="0"/>
              <a:pPr/>
              <a:t>November 2, 2023</a:t>
            </a:fld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321EE06-9716-90C6-8067-1726FEB50D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9443" y="1401688"/>
            <a:ext cx="7353300" cy="481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4F401C5A-93E6-6A02-1DE6-490BDE0FDB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33205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7092">
        <p:fade/>
      </p:transition>
    </mc:Choice>
    <mc:Fallback>
      <p:transition spd="med" advTm="4709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3C5E4-5645-BED9-0308-68C906230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Design</a:t>
            </a:r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B54BADE9-9419-8F1B-C18F-D8E14DE8C16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765055557"/>
              </p:ext>
            </p:extLst>
          </p:nvPr>
        </p:nvGraphicFramePr>
        <p:xfrm>
          <a:off x="963613" y="2798763"/>
          <a:ext cx="10291197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430399">
                  <a:extLst>
                    <a:ext uri="{9D8B030D-6E8A-4147-A177-3AD203B41FA5}">
                      <a16:colId xmlns:a16="http://schemas.microsoft.com/office/drawing/2014/main" val="591990790"/>
                    </a:ext>
                  </a:extLst>
                </a:gridCol>
                <a:gridCol w="3430399">
                  <a:extLst>
                    <a:ext uri="{9D8B030D-6E8A-4147-A177-3AD203B41FA5}">
                      <a16:colId xmlns:a16="http://schemas.microsoft.com/office/drawing/2014/main" val="373614421"/>
                    </a:ext>
                  </a:extLst>
                </a:gridCol>
                <a:gridCol w="3430399">
                  <a:extLst>
                    <a:ext uri="{9D8B030D-6E8A-4147-A177-3AD203B41FA5}">
                      <a16:colId xmlns:a16="http://schemas.microsoft.com/office/drawing/2014/main" val="2708951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Linear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Decision Trees Regression*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3343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RMSE @ 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1,208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1,082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223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RMSE @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1,165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1,057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4552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Confidence Score @ 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3477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Confidence Score @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7366941"/>
                  </a:ext>
                </a:extLst>
              </a:tr>
            </a:tbl>
          </a:graphicData>
        </a:graphic>
      </p:graphicFrame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176F48D-2BC1-D84B-9C51-DD15FF86A6C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Sales Prediction Model</a:t>
            </a:r>
            <a:endParaRPr lang="en-US" b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52404F-471D-576B-C32D-4D32EEDA656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>
              <a:latin typeface="+mn-lt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BD66685-0A29-B250-F2A8-B1DA5FE785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Comparison of implemented models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772454-14F2-B306-59DF-50C224F20255}"/>
              </a:ext>
            </a:extLst>
          </p:cNvPr>
          <p:cNvSpPr txBox="1"/>
          <p:nvPr/>
        </p:nvSpPr>
        <p:spPr>
          <a:xfrm>
            <a:off x="9947661" y="6360262"/>
            <a:ext cx="20809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* tuned by </a:t>
            </a:r>
            <a:r>
              <a:rPr lang="en-US" sz="1100" dirty="0" err="1">
                <a:solidFill>
                  <a:schemeClr val="bg1"/>
                </a:solidFill>
              </a:rPr>
              <a:t>max_depth</a:t>
            </a:r>
            <a:r>
              <a:rPr lang="en-US" sz="1100" dirty="0">
                <a:solidFill>
                  <a:schemeClr val="bg1"/>
                </a:solidFill>
              </a:rPr>
              <a:t> only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BD2245F-5FA5-03F4-7625-0D2288C53AEC}"/>
              </a:ext>
            </a:extLst>
          </p:cNvPr>
          <p:cNvSpPr/>
          <p:nvPr/>
        </p:nvSpPr>
        <p:spPr>
          <a:xfrm>
            <a:off x="7691215" y="2404678"/>
            <a:ext cx="3631963" cy="285429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655AFFF2-DA25-92AA-366F-183879B7999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01368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48967">
        <p:fade/>
      </p:transition>
    </mc:Choice>
    <mc:Fallback>
      <p:transition spd="med" advTm="24896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6767661-63CB-A645-82F2-3B860E338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F0F25866-5DB1-334A-8037-692579FBDE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13" name="Picture Placeholder 12" descr="Person running up stairs">
            <a:extLst>
              <a:ext uri="{FF2B5EF4-FFF2-40B4-BE49-F238E27FC236}">
                <a16:creationId xmlns:a16="http://schemas.microsoft.com/office/drawing/2014/main" id="{EC944911-7CDD-41CC-A7F0-5B0CF85D545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22A3522-6487-4F24-5E25-56FEA0A021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36677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981">
        <p:fade/>
      </p:transition>
    </mc:Choice>
    <mc:Fallback>
      <p:transition spd="med" advTm="698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2.1"/>
</p:tagLst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metric annual presentation" id="{C1063DDD-BD45-4B17-8F67-69F4620CFA80}" vid="{EE925AA1-D437-4402-9126-83C39491158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CC8E66C-AC30-44BA-8882-3290DF968F1F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A6EBEE06-2B28-4E77-9CB6-A74873B3925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1446DA3-37A7-4516-A4F6-8B99D0D312BF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1124</TotalTime>
  <Words>465</Words>
  <Application>Microsoft Office PowerPoint</Application>
  <PresentationFormat>Widescreen</PresentationFormat>
  <Paragraphs>109</Paragraphs>
  <Slides>8</Slides>
  <Notes>2</Notes>
  <HiddenSlides>0</HiddenSlides>
  <MMClips>8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Franklin Gothic Book</vt:lpstr>
      <vt:lpstr>Franklin Gothic Demi</vt:lpstr>
      <vt:lpstr>Poppins</vt:lpstr>
      <vt:lpstr>Roboto</vt:lpstr>
      <vt:lpstr>Wingdings</vt:lpstr>
      <vt:lpstr>Theme1</vt:lpstr>
      <vt:lpstr>Sales Prediction Model</vt:lpstr>
      <vt:lpstr>Agenda</vt:lpstr>
      <vt:lpstr>Data Presentation</vt:lpstr>
      <vt:lpstr>Data Analysis</vt:lpstr>
      <vt:lpstr>Data Analysis</vt:lpstr>
      <vt:lpstr>Data Analysis</vt:lpstr>
      <vt:lpstr>Model Design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Sales Prediction Model</dc:title>
  <dc:creator>Johnroe Canamaque</dc:creator>
  <cp:lastModifiedBy>Johnroe Canamaque</cp:lastModifiedBy>
  <cp:revision>7</cp:revision>
  <dcterms:created xsi:type="dcterms:W3CDTF">2023-11-01T15:46:57Z</dcterms:created>
  <dcterms:modified xsi:type="dcterms:W3CDTF">2023-11-02T10:31:41Z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